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31" r:id="rId3"/>
    <p:sldId id="334" r:id="rId4"/>
    <p:sldId id="332" r:id="rId5"/>
    <p:sldId id="261" r:id="rId6"/>
    <p:sldId id="335" r:id="rId7"/>
    <p:sldId id="336" r:id="rId8"/>
    <p:sldId id="344" r:id="rId9"/>
    <p:sldId id="345" r:id="rId10"/>
    <p:sldId id="346" r:id="rId11"/>
    <p:sldId id="347" r:id="rId12"/>
    <p:sldId id="348" r:id="rId13"/>
    <p:sldId id="349" r:id="rId14"/>
    <p:sldId id="343" r:id="rId15"/>
    <p:sldId id="337" r:id="rId16"/>
    <p:sldId id="350" r:id="rId17"/>
    <p:sldId id="339" r:id="rId18"/>
    <p:sldId id="340" r:id="rId19"/>
    <p:sldId id="338" r:id="rId20"/>
    <p:sldId id="341" r:id="rId21"/>
  </p:sldIdLst>
  <p:sldSz cx="9906000" cy="6858000" type="A4"/>
  <p:notesSz cx="9906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288" userDrawn="1">
          <p15:clr>
            <a:srgbClr val="A4A3A4"/>
          </p15:clr>
        </p15:guide>
        <p15:guide id="3" orient="horz" pos="25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91FDF-62F4-47B0-BD05-600940E3F9CB}" v="64" dt="2024-12-17T15:15:22.60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06"/>
    <p:restoredTop sz="94658"/>
  </p:normalViewPr>
  <p:slideViewPr>
    <p:cSldViewPr>
      <p:cViewPr varScale="1">
        <p:scale>
          <a:sx n="150" d="100"/>
          <a:sy n="150" d="100"/>
        </p:scale>
        <p:origin x="2334" y="126"/>
      </p:cViewPr>
      <p:guideLst>
        <p:guide orient="horz" pos="720"/>
        <p:guide pos="288"/>
        <p:guide orient="horz" pos="254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용우 송" userId="f153ca2a7a809e69" providerId="LiveId" clId="{71B91FDF-62F4-47B0-BD05-600940E3F9CB}"/>
    <pc:docChg chg="undo custSel addSld modSld">
      <pc:chgData name="용우 송" userId="f153ca2a7a809e69" providerId="LiveId" clId="{71B91FDF-62F4-47B0-BD05-600940E3F9CB}" dt="2024-12-17T15:17:17.419" v="4210" actId="207"/>
      <pc:docMkLst>
        <pc:docMk/>
      </pc:docMkLst>
      <pc:sldChg chg="modSp mod">
        <pc:chgData name="용우 송" userId="f153ca2a7a809e69" providerId="LiveId" clId="{71B91FDF-62F4-47B0-BD05-600940E3F9CB}" dt="2024-12-17T06:56:12.727" v="2"/>
        <pc:sldMkLst>
          <pc:docMk/>
          <pc:sldMk cId="0" sldId="256"/>
        </pc:sldMkLst>
        <pc:spChg chg="mod">
          <ac:chgData name="용우 송" userId="f153ca2a7a809e69" providerId="LiveId" clId="{71B91FDF-62F4-47B0-BD05-600940E3F9CB}" dt="2024-12-17T06:56:03.083" v="0"/>
          <ac:spMkLst>
            <pc:docMk/>
            <pc:sldMk cId="0" sldId="256"/>
            <ac:spMk id="3" creationId="{00000000-0000-0000-0000-000000000000}"/>
          </ac:spMkLst>
        </pc:spChg>
        <pc:spChg chg="mod">
          <ac:chgData name="용우 송" userId="f153ca2a7a809e69" providerId="LiveId" clId="{71B91FDF-62F4-47B0-BD05-600940E3F9CB}" dt="2024-12-17T06:56:12.727" v="2"/>
          <ac:spMkLst>
            <pc:docMk/>
            <pc:sldMk cId="0" sldId="256"/>
            <ac:spMk id="4" creationId="{00000000-0000-0000-0000-000000000000}"/>
          </ac:spMkLst>
        </pc:spChg>
      </pc:sldChg>
      <pc:sldChg chg="modSp mod">
        <pc:chgData name="용우 송" userId="f153ca2a7a809e69" providerId="LiveId" clId="{71B91FDF-62F4-47B0-BD05-600940E3F9CB}" dt="2024-12-17T06:57:46.454" v="7"/>
        <pc:sldMkLst>
          <pc:docMk/>
          <pc:sldMk cId="0" sldId="261"/>
        </pc:sldMkLst>
        <pc:spChg chg="mod">
          <ac:chgData name="용우 송" userId="f153ca2a7a809e69" providerId="LiveId" clId="{71B91FDF-62F4-47B0-BD05-600940E3F9CB}" dt="2024-12-17T06:57:46.454" v="7"/>
          <ac:spMkLst>
            <pc:docMk/>
            <pc:sldMk cId="0" sldId="261"/>
            <ac:spMk id="4" creationId="{00000000-0000-0000-0000-000000000000}"/>
          </ac:spMkLst>
        </pc:spChg>
      </pc:sldChg>
      <pc:sldChg chg="addSp delSp modSp mod">
        <pc:chgData name="용우 송" userId="f153ca2a7a809e69" providerId="LiveId" clId="{71B91FDF-62F4-47B0-BD05-600940E3F9CB}" dt="2024-12-17T14:39:25.047" v="93" actId="1076"/>
        <pc:sldMkLst>
          <pc:docMk/>
          <pc:sldMk cId="1550194631" sldId="332"/>
        </pc:sldMkLst>
        <pc:spChg chg="add mod">
          <ac:chgData name="용우 송" userId="f153ca2a7a809e69" providerId="LiveId" clId="{71B91FDF-62F4-47B0-BD05-600940E3F9CB}" dt="2024-12-17T06:57:26.197" v="4"/>
          <ac:spMkLst>
            <pc:docMk/>
            <pc:sldMk cId="1550194631" sldId="332"/>
            <ac:spMk id="14" creationId="{42AE3B60-BC96-6ABB-6C4A-5C973F50649C}"/>
          </ac:spMkLst>
        </pc:spChg>
        <pc:spChg chg="del">
          <ac:chgData name="용우 송" userId="f153ca2a7a809e69" providerId="LiveId" clId="{71B91FDF-62F4-47B0-BD05-600940E3F9CB}" dt="2024-12-17T06:57:24.865" v="3" actId="478"/>
          <ac:spMkLst>
            <pc:docMk/>
            <pc:sldMk cId="1550194631" sldId="332"/>
            <ac:spMk id="15" creationId="{8956D45A-D091-1BD2-D766-90BA81F6265B}"/>
          </ac:spMkLst>
        </pc:spChg>
        <pc:spChg chg="del">
          <ac:chgData name="용우 송" userId="f153ca2a7a809e69" providerId="LiveId" clId="{71B91FDF-62F4-47B0-BD05-600940E3F9CB}" dt="2024-12-17T06:57:24.865" v="3" actId="478"/>
          <ac:spMkLst>
            <pc:docMk/>
            <pc:sldMk cId="1550194631" sldId="332"/>
            <ac:spMk id="19" creationId="{B692E289-E0B5-EAE3-9D1B-CDBDB0A7DFDF}"/>
          </ac:spMkLst>
        </pc:spChg>
        <pc:spChg chg="add mod">
          <ac:chgData name="용우 송" userId="f153ca2a7a809e69" providerId="LiveId" clId="{71B91FDF-62F4-47B0-BD05-600940E3F9CB}" dt="2024-12-17T06:57:26.197" v="4"/>
          <ac:spMkLst>
            <pc:docMk/>
            <pc:sldMk cId="1550194631" sldId="332"/>
            <ac:spMk id="20" creationId="{611206EA-D141-C3C0-2DFF-A03FD7DA0CF1}"/>
          </ac:spMkLst>
        </pc:spChg>
        <pc:spChg chg="del">
          <ac:chgData name="용우 송" userId="f153ca2a7a809e69" providerId="LiveId" clId="{71B91FDF-62F4-47B0-BD05-600940E3F9CB}" dt="2024-12-17T06:57:24.865" v="3" actId="478"/>
          <ac:spMkLst>
            <pc:docMk/>
            <pc:sldMk cId="1550194631" sldId="332"/>
            <ac:spMk id="24" creationId="{43E3AD6F-2BEC-050F-6ABD-67996DB94D9B}"/>
          </ac:spMkLst>
        </pc:spChg>
        <pc:spChg chg="del">
          <ac:chgData name="용우 송" userId="f153ca2a7a809e69" providerId="LiveId" clId="{71B91FDF-62F4-47B0-BD05-600940E3F9CB}" dt="2024-12-17T06:57:24.865" v="3" actId="478"/>
          <ac:spMkLst>
            <pc:docMk/>
            <pc:sldMk cId="1550194631" sldId="332"/>
            <ac:spMk id="25" creationId="{60186F94-C34A-B6E9-3EE6-4D66A3B4FDC6}"/>
          </ac:spMkLst>
        </pc:spChg>
        <pc:spChg chg="add del mod">
          <ac:chgData name="용우 송" userId="f153ca2a7a809e69" providerId="LiveId" clId="{71B91FDF-62F4-47B0-BD05-600940E3F9CB}" dt="2024-12-17T06:57:36.297" v="6" actId="478"/>
          <ac:spMkLst>
            <pc:docMk/>
            <pc:sldMk cId="1550194631" sldId="332"/>
            <ac:spMk id="28" creationId="{8418EF95-D973-12C5-F372-24711C152C40}"/>
          </ac:spMkLst>
        </pc:spChg>
        <pc:spChg chg="del">
          <ac:chgData name="용우 송" userId="f153ca2a7a809e69" providerId="LiveId" clId="{71B91FDF-62F4-47B0-BD05-600940E3F9CB}" dt="2024-12-17T06:57:24.865" v="3" actId="478"/>
          <ac:spMkLst>
            <pc:docMk/>
            <pc:sldMk cId="1550194631" sldId="332"/>
            <ac:spMk id="32" creationId="{00D70550-21B4-3E41-19BF-039B07FE8DCC}"/>
          </ac:spMkLst>
        </pc:spChg>
        <pc:spChg chg="del">
          <ac:chgData name="용우 송" userId="f153ca2a7a809e69" providerId="LiveId" clId="{71B91FDF-62F4-47B0-BD05-600940E3F9CB}" dt="2024-12-17T06:57:24.865" v="3" actId="478"/>
          <ac:spMkLst>
            <pc:docMk/>
            <pc:sldMk cId="1550194631" sldId="332"/>
            <ac:spMk id="33" creationId="{F7F7F2CF-5152-F03B-CCDD-A01F95E9695B}"/>
          </ac:spMkLst>
        </pc:spChg>
        <pc:spChg chg="del">
          <ac:chgData name="용우 송" userId="f153ca2a7a809e69" providerId="LiveId" clId="{71B91FDF-62F4-47B0-BD05-600940E3F9CB}" dt="2024-12-17T06:57:24.865" v="3" actId="478"/>
          <ac:spMkLst>
            <pc:docMk/>
            <pc:sldMk cId="1550194631" sldId="332"/>
            <ac:spMk id="35" creationId="{6254C7AC-6818-E540-E402-89B1617ED852}"/>
          </ac:spMkLst>
        </pc:spChg>
        <pc:spChg chg="del">
          <ac:chgData name="용우 송" userId="f153ca2a7a809e69" providerId="LiveId" clId="{71B91FDF-62F4-47B0-BD05-600940E3F9CB}" dt="2024-12-17T06:57:24.865" v="3" actId="478"/>
          <ac:spMkLst>
            <pc:docMk/>
            <pc:sldMk cId="1550194631" sldId="332"/>
            <ac:spMk id="36" creationId="{42AE3B60-BC96-6ABB-6C4A-5C973F50649C}"/>
          </ac:spMkLst>
        </pc:spChg>
        <pc:spChg chg="del">
          <ac:chgData name="용우 송" userId="f153ca2a7a809e69" providerId="LiveId" clId="{71B91FDF-62F4-47B0-BD05-600940E3F9CB}" dt="2024-12-17T06:57:24.865" v="3" actId="478"/>
          <ac:spMkLst>
            <pc:docMk/>
            <pc:sldMk cId="1550194631" sldId="332"/>
            <ac:spMk id="37" creationId="{611206EA-D141-C3C0-2DFF-A03FD7DA0CF1}"/>
          </ac:spMkLst>
        </pc:spChg>
        <pc:spChg chg="del">
          <ac:chgData name="용우 송" userId="f153ca2a7a809e69" providerId="LiveId" clId="{71B91FDF-62F4-47B0-BD05-600940E3F9CB}" dt="2024-12-17T06:57:24.865" v="3" actId="478"/>
          <ac:spMkLst>
            <pc:docMk/>
            <pc:sldMk cId="1550194631" sldId="332"/>
            <ac:spMk id="38" creationId="{0A2D9E07-B252-368F-6CC7-299C67EC932D}"/>
          </ac:spMkLst>
        </pc:spChg>
        <pc:spChg chg="del">
          <ac:chgData name="용우 송" userId="f153ca2a7a809e69" providerId="LiveId" clId="{71B91FDF-62F4-47B0-BD05-600940E3F9CB}" dt="2024-12-17T06:57:24.865" v="3" actId="478"/>
          <ac:spMkLst>
            <pc:docMk/>
            <pc:sldMk cId="1550194631" sldId="332"/>
            <ac:spMk id="39" creationId="{DF3C3EBE-3F71-2BF4-18BE-D4502915FCFA}"/>
          </ac:spMkLst>
        </pc:spChg>
        <pc:spChg chg="add mod">
          <ac:chgData name="용우 송" userId="f153ca2a7a809e69" providerId="LiveId" clId="{71B91FDF-62F4-47B0-BD05-600940E3F9CB}" dt="2024-12-17T06:57:26.197" v="4"/>
          <ac:spMkLst>
            <pc:docMk/>
            <pc:sldMk cId="1550194631" sldId="332"/>
            <ac:spMk id="43" creationId="{43E3AD6F-2BEC-050F-6ABD-67996DB94D9B}"/>
          </ac:spMkLst>
        </pc:spChg>
        <pc:spChg chg="add mod">
          <ac:chgData name="용우 송" userId="f153ca2a7a809e69" providerId="LiveId" clId="{71B91FDF-62F4-47B0-BD05-600940E3F9CB}" dt="2024-12-17T14:38:44.684" v="88" actId="20577"/>
          <ac:spMkLst>
            <pc:docMk/>
            <pc:sldMk cId="1550194631" sldId="332"/>
            <ac:spMk id="44" creationId="{60186F94-C34A-B6E9-3EE6-4D66A3B4FDC6}"/>
          </ac:spMkLst>
        </pc:spChg>
        <pc:spChg chg="del">
          <ac:chgData name="용우 송" userId="f153ca2a7a809e69" providerId="LiveId" clId="{71B91FDF-62F4-47B0-BD05-600940E3F9CB}" dt="2024-12-17T06:57:24.865" v="3" actId="478"/>
          <ac:spMkLst>
            <pc:docMk/>
            <pc:sldMk cId="1550194631" sldId="332"/>
            <ac:spMk id="55" creationId="{3FA01F47-3330-C635-0239-9C3660364D09}"/>
          </ac:spMkLst>
        </pc:spChg>
        <pc:spChg chg="del">
          <ac:chgData name="용우 송" userId="f153ca2a7a809e69" providerId="LiveId" clId="{71B91FDF-62F4-47B0-BD05-600940E3F9CB}" dt="2024-12-17T06:57:24.865" v="3" actId="478"/>
          <ac:spMkLst>
            <pc:docMk/>
            <pc:sldMk cId="1550194631" sldId="332"/>
            <ac:spMk id="56" creationId="{E027E028-B68C-DDC5-6C75-D317B32B0A67}"/>
          </ac:spMkLst>
        </pc:spChg>
        <pc:spChg chg="del">
          <ac:chgData name="용우 송" userId="f153ca2a7a809e69" providerId="LiveId" clId="{71B91FDF-62F4-47B0-BD05-600940E3F9CB}" dt="2024-12-17T06:57:24.865" v="3" actId="478"/>
          <ac:spMkLst>
            <pc:docMk/>
            <pc:sldMk cId="1550194631" sldId="332"/>
            <ac:spMk id="60" creationId="{D51CDFA6-6AA4-2B01-173B-46645D590930}"/>
          </ac:spMkLst>
        </pc:spChg>
        <pc:spChg chg="add mod">
          <ac:chgData name="용우 송" userId="f153ca2a7a809e69" providerId="LiveId" clId="{71B91FDF-62F4-47B0-BD05-600940E3F9CB}" dt="2024-12-17T06:57:26.197" v="4"/>
          <ac:spMkLst>
            <pc:docMk/>
            <pc:sldMk cId="1550194631" sldId="332"/>
            <ac:spMk id="61" creationId="{3FA01F47-3330-C635-0239-9C3660364D09}"/>
          </ac:spMkLst>
        </pc:spChg>
        <pc:spChg chg="add mod">
          <ac:chgData name="용우 송" userId="f153ca2a7a809e69" providerId="LiveId" clId="{71B91FDF-62F4-47B0-BD05-600940E3F9CB}" dt="2024-12-17T06:57:26.197" v="4"/>
          <ac:spMkLst>
            <pc:docMk/>
            <pc:sldMk cId="1550194631" sldId="332"/>
            <ac:spMk id="62" creationId="{E027E028-B68C-DDC5-6C75-D317B32B0A67}"/>
          </ac:spMkLst>
        </pc:spChg>
        <pc:spChg chg="add mod">
          <ac:chgData name="용우 송" userId="f153ca2a7a809e69" providerId="LiveId" clId="{71B91FDF-62F4-47B0-BD05-600940E3F9CB}" dt="2024-12-17T06:57:26.197" v="4"/>
          <ac:spMkLst>
            <pc:docMk/>
            <pc:sldMk cId="1550194631" sldId="332"/>
            <ac:spMk id="64" creationId="{D51CDFA6-6AA4-2B01-173B-46645D590930}"/>
          </ac:spMkLst>
        </pc:spChg>
        <pc:spChg chg="del">
          <ac:chgData name="용우 송" userId="f153ca2a7a809e69" providerId="LiveId" clId="{71B91FDF-62F4-47B0-BD05-600940E3F9CB}" dt="2024-12-17T06:57:24.865" v="3" actId="478"/>
          <ac:spMkLst>
            <pc:docMk/>
            <pc:sldMk cId="1550194631" sldId="332"/>
            <ac:spMk id="65" creationId="{F5EA3C39-7B5D-6748-BB13-44D60AC654A3}"/>
          </ac:spMkLst>
        </pc:spChg>
        <pc:spChg chg="del">
          <ac:chgData name="용우 송" userId="f153ca2a7a809e69" providerId="LiveId" clId="{71B91FDF-62F4-47B0-BD05-600940E3F9CB}" dt="2024-12-17T06:57:24.865" v="3" actId="478"/>
          <ac:spMkLst>
            <pc:docMk/>
            <pc:sldMk cId="1550194631" sldId="332"/>
            <ac:spMk id="66" creationId="{A2A46386-DA7C-81F2-1F2E-3C2FFD0D31EB}"/>
          </ac:spMkLst>
        </pc:spChg>
        <pc:spChg chg="add mod">
          <ac:chgData name="용우 송" userId="f153ca2a7a809e69" providerId="LiveId" clId="{71B91FDF-62F4-47B0-BD05-600940E3F9CB}" dt="2024-12-17T06:57:26.197" v="4"/>
          <ac:spMkLst>
            <pc:docMk/>
            <pc:sldMk cId="1550194631" sldId="332"/>
            <ac:spMk id="67" creationId="{F5EA3C39-7B5D-6748-BB13-44D60AC654A3}"/>
          </ac:spMkLst>
        </pc:spChg>
        <pc:spChg chg="add mod">
          <ac:chgData name="용우 송" userId="f153ca2a7a809e69" providerId="LiveId" clId="{71B91FDF-62F4-47B0-BD05-600940E3F9CB}" dt="2024-12-17T06:57:26.197" v="4"/>
          <ac:spMkLst>
            <pc:docMk/>
            <pc:sldMk cId="1550194631" sldId="332"/>
            <ac:spMk id="68" creationId="{A2A46386-DA7C-81F2-1F2E-3C2FFD0D31EB}"/>
          </ac:spMkLst>
        </pc:spChg>
        <pc:spChg chg="add mod">
          <ac:chgData name="용우 송" userId="f153ca2a7a809e69" providerId="LiveId" clId="{71B91FDF-62F4-47B0-BD05-600940E3F9CB}" dt="2024-12-17T06:57:26.197" v="4"/>
          <ac:spMkLst>
            <pc:docMk/>
            <pc:sldMk cId="1550194631" sldId="332"/>
            <ac:spMk id="69" creationId="{F7F7F2CF-5152-F03B-CCDD-A01F95E9695B}"/>
          </ac:spMkLst>
        </pc:spChg>
        <pc:spChg chg="add mod">
          <ac:chgData name="용우 송" userId="f153ca2a7a809e69" providerId="LiveId" clId="{71B91FDF-62F4-47B0-BD05-600940E3F9CB}" dt="2024-12-17T06:57:26.197" v="4"/>
          <ac:spMkLst>
            <pc:docMk/>
            <pc:sldMk cId="1550194631" sldId="332"/>
            <ac:spMk id="70" creationId="{6254C7AC-6818-E540-E402-89B1617ED852}"/>
          </ac:spMkLst>
        </pc:spChg>
        <pc:spChg chg="add mod">
          <ac:chgData name="용우 송" userId="f153ca2a7a809e69" providerId="LiveId" clId="{71B91FDF-62F4-47B0-BD05-600940E3F9CB}" dt="2024-12-17T06:57:26.197" v="4"/>
          <ac:spMkLst>
            <pc:docMk/>
            <pc:sldMk cId="1550194631" sldId="332"/>
            <ac:spMk id="71" creationId="{0A2D9E07-B252-368F-6CC7-299C67EC932D}"/>
          </ac:spMkLst>
        </pc:spChg>
        <pc:spChg chg="add mod">
          <ac:chgData name="용우 송" userId="f153ca2a7a809e69" providerId="LiveId" clId="{71B91FDF-62F4-47B0-BD05-600940E3F9CB}" dt="2024-12-17T06:57:26.197" v="4"/>
          <ac:spMkLst>
            <pc:docMk/>
            <pc:sldMk cId="1550194631" sldId="332"/>
            <ac:spMk id="72" creationId="{DF3C3EBE-3F71-2BF4-18BE-D4502915FCFA}"/>
          </ac:spMkLst>
        </pc:spChg>
        <pc:spChg chg="add mod">
          <ac:chgData name="용우 송" userId="f153ca2a7a809e69" providerId="LiveId" clId="{71B91FDF-62F4-47B0-BD05-600940E3F9CB}" dt="2024-12-17T06:57:26.197" v="4"/>
          <ac:spMkLst>
            <pc:docMk/>
            <pc:sldMk cId="1550194631" sldId="332"/>
            <ac:spMk id="75" creationId="{8956D45A-D091-1BD2-D766-90BA81F6265B}"/>
          </ac:spMkLst>
        </pc:spChg>
        <pc:spChg chg="add mod">
          <ac:chgData name="용우 송" userId="f153ca2a7a809e69" providerId="LiveId" clId="{71B91FDF-62F4-47B0-BD05-600940E3F9CB}" dt="2024-12-17T06:57:26.197" v="4"/>
          <ac:spMkLst>
            <pc:docMk/>
            <pc:sldMk cId="1550194631" sldId="332"/>
            <ac:spMk id="80" creationId="{B692E289-E0B5-EAE3-9D1B-CDBDB0A7DFDF}"/>
          </ac:spMkLst>
        </pc:spChg>
        <pc:spChg chg="add del mod">
          <ac:chgData name="용우 송" userId="f153ca2a7a809e69" providerId="LiveId" clId="{71B91FDF-62F4-47B0-BD05-600940E3F9CB}" dt="2024-12-17T14:38:15.893" v="62" actId="478"/>
          <ac:spMkLst>
            <pc:docMk/>
            <pc:sldMk cId="1550194631" sldId="332"/>
            <ac:spMk id="82" creationId="{F8F43BDD-45B0-4E33-EEF6-A2955F0602D9}"/>
          </ac:spMkLst>
        </pc:spChg>
        <pc:spChg chg="add mod">
          <ac:chgData name="용우 송" userId="f153ca2a7a809e69" providerId="LiveId" clId="{71B91FDF-62F4-47B0-BD05-600940E3F9CB}" dt="2024-12-17T14:36:40.750" v="25" actId="20577"/>
          <ac:spMkLst>
            <pc:docMk/>
            <pc:sldMk cId="1550194631" sldId="332"/>
            <ac:spMk id="87" creationId="{6BF47A73-9497-AF36-16CD-CCE7E3C82121}"/>
          </ac:spMkLst>
        </pc:spChg>
        <pc:spChg chg="add mod">
          <ac:chgData name="용우 송" userId="f153ca2a7a809e69" providerId="LiveId" clId="{71B91FDF-62F4-47B0-BD05-600940E3F9CB}" dt="2024-12-17T14:37:50.591" v="60" actId="1076"/>
          <ac:spMkLst>
            <pc:docMk/>
            <pc:sldMk cId="1550194631" sldId="332"/>
            <ac:spMk id="88" creationId="{637FAFC3-2466-9732-2862-282EA57B3716}"/>
          </ac:spMkLst>
        </pc:spChg>
        <pc:spChg chg="add mod">
          <ac:chgData name="용우 송" userId="f153ca2a7a809e69" providerId="LiveId" clId="{71B91FDF-62F4-47B0-BD05-600940E3F9CB}" dt="2024-12-17T14:37:52.743" v="61" actId="1076"/>
          <ac:spMkLst>
            <pc:docMk/>
            <pc:sldMk cId="1550194631" sldId="332"/>
            <ac:spMk id="89" creationId="{4BD23A62-E5E6-97CD-F0C4-74B8A9122623}"/>
          </ac:spMkLst>
        </pc:spChg>
        <pc:spChg chg="add mod">
          <ac:chgData name="용우 송" userId="f153ca2a7a809e69" providerId="LiveId" clId="{71B91FDF-62F4-47B0-BD05-600940E3F9CB}" dt="2024-12-17T06:57:26.197" v="4"/>
          <ac:spMkLst>
            <pc:docMk/>
            <pc:sldMk cId="1550194631" sldId="332"/>
            <ac:spMk id="90" creationId="{9287DB24-D1F5-0342-EC1A-07EB3A5C6677}"/>
          </ac:spMkLst>
        </pc:spChg>
        <pc:picChg chg="del">
          <ac:chgData name="용우 송" userId="f153ca2a7a809e69" providerId="LiveId" clId="{71B91FDF-62F4-47B0-BD05-600940E3F9CB}" dt="2024-12-17T06:57:24.865" v="3" actId="478"/>
          <ac:picMkLst>
            <pc:docMk/>
            <pc:sldMk cId="1550194631" sldId="332"/>
            <ac:picMk id="5" creationId="{9535AF7C-5A98-242D-DB01-7C8B35B6A26A}"/>
          </ac:picMkLst>
        </pc:picChg>
        <pc:picChg chg="del">
          <ac:chgData name="용우 송" userId="f153ca2a7a809e69" providerId="LiveId" clId="{71B91FDF-62F4-47B0-BD05-600940E3F9CB}" dt="2024-12-17T06:57:24.865" v="3" actId="478"/>
          <ac:picMkLst>
            <pc:docMk/>
            <pc:sldMk cId="1550194631" sldId="332"/>
            <ac:picMk id="6" creationId="{30307A8A-A117-F084-4D3B-B664B3E9CE16}"/>
          </ac:picMkLst>
        </pc:picChg>
        <pc:picChg chg="add mod">
          <ac:chgData name="용우 송" userId="f153ca2a7a809e69" providerId="LiveId" clId="{71B91FDF-62F4-47B0-BD05-600940E3F9CB}" dt="2024-12-17T14:37:09.116" v="50" actId="1076"/>
          <ac:picMkLst>
            <pc:docMk/>
            <pc:sldMk cId="1550194631" sldId="332"/>
            <ac:picMk id="6" creationId="{8D075E03-E67E-10C3-D460-3365DF3BB8BB}"/>
          </ac:picMkLst>
        </pc:picChg>
        <pc:picChg chg="del">
          <ac:chgData name="용우 송" userId="f153ca2a7a809e69" providerId="LiveId" clId="{71B91FDF-62F4-47B0-BD05-600940E3F9CB}" dt="2024-12-17T06:57:24.865" v="3" actId="478"/>
          <ac:picMkLst>
            <pc:docMk/>
            <pc:sldMk cId="1550194631" sldId="332"/>
            <ac:picMk id="7" creationId="{9DDEE88C-C676-BE47-3735-11C43C5A1292}"/>
          </ac:picMkLst>
        </pc:picChg>
        <pc:picChg chg="add mod">
          <ac:chgData name="용우 송" userId="f153ca2a7a809e69" providerId="LiveId" clId="{71B91FDF-62F4-47B0-BD05-600940E3F9CB}" dt="2024-12-17T14:37:27.021" v="54" actId="1076"/>
          <ac:picMkLst>
            <pc:docMk/>
            <pc:sldMk cId="1550194631" sldId="332"/>
            <ac:picMk id="8" creationId="{1F0682CA-1F45-2E05-E88D-27D5F2643AEA}"/>
          </ac:picMkLst>
        </pc:picChg>
        <pc:picChg chg="del">
          <ac:chgData name="용우 송" userId="f153ca2a7a809e69" providerId="LiveId" clId="{71B91FDF-62F4-47B0-BD05-600940E3F9CB}" dt="2024-12-17T06:57:24.865" v="3" actId="478"/>
          <ac:picMkLst>
            <pc:docMk/>
            <pc:sldMk cId="1550194631" sldId="332"/>
            <ac:picMk id="8" creationId="{79658644-18C5-09E3-5A99-583969EAF291}"/>
          </ac:picMkLst>
        </pc:picChg>
        <pc:picChg chg="del">
          <ac:chgData name="용우 송" userId="f153ca2a7a809e69" providerId="LiveId" clId="{71B91FDF-62F4-47B0-BD05-600940E3F9CB}" dt="2024-12-17T06:57:24.865" v="3" actId="478"/>
          <ac:picMkLst>
            <pc:docMk/>
            <pc:sldMk cId="1550194631" sldId="332"/>
            <ac:picMk id="9" creationId="{3C631D6F-1A75-37D5-AD9C-77A50F1EF4B3}"/>
          </ac:picMkLst>
        </pc:picChg>
        <pc:picChg chg="add mod modCrop">
          <ac:chgData name="용우 송" userId="f153ca2a7a809e69" providerId="LiveId" clId="{71B91FDF-62F4-47B0-BD05-600940E3F9CB}" dt="2024-12-17T14:37:46.692" v="59" actId="1076"/>
          <ac:picMkLst>
            <pc:docMk/>
            <pc:sldMk cId="1550194631" sldId="332"/>
            <ac:picMk id="10" creationId="{1CF1360E-4224-E9B1-0AD0-E0F133E04E46}"/>
          </ac:picMkLst>
        </pc:picChg>
        <pc:picChg chg="del">
          <ac:chgData name="용우 송" userId="f153ca2a7a809e69" providerId="LiveId" clId="{71B91FDF-62F4-47B0-BD05-600940E3F9CB}" dt="2024-12-17T06:57:24.865" v="3" actId="478"/>
          <ac:picMkLst>
            <pc:docMk/>
            <pc:sldMk cId="1550194631" sldId="332"/>
            <ac:picMk id="10" creationId="{61838BDA-9BCA-D027-CC4E-8EEB92208651}"/>
          </ac:picMkLst>
        </pc:picChg>
        <pc:picChg chg="del">
          <ac:chgData name="용우 송" userId="f153ca2a7a809e69" providerId="LiveId" clId="{71B91FDF-62F4-47B0-BD05-600940E3F9CB}" dt="2024-12-17T06:57:24.865" v="3" actId="478"/>
          <ac:picMkLst>
            <pc:docMk/>
            <pc:sldMk cId="1550194631" sldId="332"/>
            <ac:picMk id="11" creationId="{EE5A8C0A-F9CF-5A2E-A8FF-129FFFF75F93}"/>
          </ac:picMkLst>
        </pc:picChg>
        <pc:picChg chg="add mod">
          <ac:chgData name="용우 송" userId="f153ca2a7a809e69" providerId="LiveId" clId="{71B91FDF-62F4-47B0-BD05-600940E3F9CB}" dt="2024-12-17T14:38:28.678" v="67" actId="14100"/>
          <ac:picMkLst>
            <pc:docMk/>
            <pc:sldMk cId="1550194631" sldId="332"/>
            <ac:picMk id="12" creationId="{3D8085D8-F62B-A999-6092-089E0E815DB8}"/>
          </ac:picMkLst>
        </pc:picChg>
        <pc:picChg chg="add mod">
          <ac:chgData name="용우 송" userId="f153ca2a7a809e69" providerId="LiveId" clId="{71B91FDF-62F4-47B0-BD05-600940E3F9CB}" dt="2024-12-17T06:57:26.197" v="4"/>
          <ac:picMkLst>
            <pc:docMk/>
            <pc:sldMk cId="1550194631" sldId="332"/>
            <ac:picMk id="13" creationId="{79658644-18C5-09E3-5A99-583969EAF291}"/>
          </ac:picMkLst>
        </pc:picChg>
        <pc:picChg chg="add mod">
          <ac:chgData name="용우 송" userId="f153ca2a7a809e69" providerId="LiveId" clId="{71B91FDF-62F4-47B0-BD05-600940E3F9CB}" dt="2024-12-17T14:39:25.047" v="93" actId="1076"/>
          <ac:picMkLst>
            <pc:docMk/>
            <pc:sldMk cId="1550194631" sldId="332"/>
            <ac:picMk id="16" creationId="{56076D2E-8056-086A-DBFE-2C96D31AF4E4}"/>
          </ac:picMkLst>
        </pc:picChg>
        <pc:picChg chg="del">
          <ac:chgData name="용우 송" userId="f153ca2a7a809e69" providerId="LiveId" clId="{71B91FDF-62F4-47B0-BD05-600940E3F9CB}" dt="2024-12-17T06:57:24.865" v="3" actId="478"/>
          <ac:picMkLst>
            <pc:docMk/>
            <pc:sldMk cId="1550194631" sldId="332"/>
            <ac:picMk id="16" creationId="{A424E271-6665-5F41-7DAD-DE491889775C}"/>
          </ac:picMkLst>
        </pc:picChg>
        <pc:picChg chg="del">
          <ac:chgData name="용우 송" userId="f153ca2a7a809e69" providerId="LiveId" clId="{71B91FDF-62F4-47B0-BD05-600940E3F9CB}" dt="2024-12-17T06:57:24.865" v="3" actId="478"/>
          <ac:picMkLst>
            <pc:docMk/>
            <pc:sldMk cId="1550194631" sldId="332"/>
            <ac:picMk id="17" creationId="{9C825158-FCC8-6ED3-0E4D-AA17A3C34D60}"/>
          </ac:picMkLst>
        </pc:picChg>
        <pc:picChg chg="del">
          <ac:chgData name="용우 송" userId="f153ca2a7a809e69" providerId="LiveId" clId="{71B91FDF-62F4-47B0-BD05-600940E3F9CB}" dt="2024-12-17T06:57:24.865" v="3" actId="478"/>
          <ac:picMkLst>
            <pc:docMk/>
            <pc:sldMk cId="1550194631" sldId="332"/>
            <ac:picMk id="18" creationId="{7827456F-4861-74AE-96C0-B533B83ABB09}"/>
          </ac:picMkLst>
        </pc:picChg>
        <pc:picChg chg="del">
          <ac:chgData name="용우 송" userId="f153ca2a7a809e69" providerId="LiveId" clId="{71B91FDF-62F4-47B0-BD05-600940E3F9CB}" dt="2024-12-17T06:57:24.865" v="3" actId="478"/>
          <ac:picMkLst>
            <pc:docMk/>
            <pc:sldMk cId="1550194631" sldId="332"/>
            <ac:picMk id="21" creationId="{AE4E6DFE-0A9A-FA71-DD2D-D6F77FEC0198}"/>
          </ac:picMkLst>
        </pc:picChg>
        <pc:picChg chg="del">
          <ac:chgData name="용우 송" userId="f153ca2a7a809e69" providerId="LiveId" clId="{71B91FDF-62F4-47B0-BD05-600940E3F9CB}" dt="2024-12-17T06:57:24.865" v="3" actId="478"/>
          <ac:picMkLst>
            <pc:docMk/>
            <pc:sldMk cId="1550194631" sldId="332"/>
            <ac:picMk id="22" creationId="{0F63D4D9-953B-2D1F-BFAF-1B1E31D2E3D8}"/>
          </ac:picMkLst>
        </pc:picChg>
        <pc:picChg chg="del">
          <ac:chgData name="용우 송" userId="f153ca2a7a809e69" providerId="LiveId" clId="{71B91FDF-62F4-47B0-BD05-600940E3F9CB}" dt="2024-12-17T06:57:24.865" v="3" actId="478"/>
          <ac:picMkLst>
            <pc:docMk/>
            <pc:sldMk cId="1550194631" sldId="332"/>
            <ac:picMk id="23" creationId="{45C8DEC8-D18A-68DD-CD36-BF39CE9D8FC9}"/>
          </ac:picMkLst>
        </pc:picChg>
        <pc:picChg chg="del">
          <ac:chgData name="용우 송" userId="f153ca2a7a809e69" providerId="LiveId" clId="{71B91FDF-62F4-47B0-BD05-600940E3F9CB}" dt="2024-12-17T06:57:24.865" v="3" actId="478"/>
          <ac:picMkLst>
            <pc:docMk/>
            <pc:sldMk cId="1550194631" sldId="332"/>
            <ac:picMk id="26" creationId="{962EA651-522D-9C86-C725-0861A92F5C5D}"/>
          </ac:picMkLst>
        </pc:picChg>
        <pc:picChg chg="del">
          <ac:chgData name="용우 송" userId="f153ca2a7a809e69" providerId="LiveId" clId="{71B91FDF-62F4-47B0-BD05-600940E3F9CB}" dt="2024-12-17T06:57:24.865" v="3" actId="478"/>
          <ac:picMkLst>
            <pc:docMk/>
            <pc:sldMk cId="1550194631" sldId="332"/>
            <ac:picMk id="27" creationId="{3D4EF574-AFE5-2436-6726-206CFC668EB9}"/>
          </ac:picMkLst>
        </pc:picChg>
        <pc:picChg chg="add mod">
          <ac:chgData name="용우 송" userId="f153ca2a7a809e69" providerId="LiveId" clId="{71B91FDF-62F4-47B0-BD05-600940E3F9CB}" dt="2024-12-17T06:57:26.197" v="4"/>
          <ac:picMkLst>
            <pc:docMk/>
            <pc:sldMk cId="1550194631" sldId="332"/>
            <ac:picMk id="30" creationId="{0F63D4D9-953B-2D1F-BFAF-1B1E31D2E3D8}"/>
          </ac:picMkLst>
        </pc:picChg>
        <pc:picChg chg="add mod">
          <ac:chgData name="용우 송" userId="f153ca2a7a809e69" providerId="LiveId" clId="{71B91FDF-62F4-47B0-BD05-600940E3F9CB}" dt="2024-12-17T06:57:26.197" v="4"/>
          <ac:picMkLst>
            <pc:docMk/>
            <pc:sldMk cId="1550194631" sldId="332"/>
            <ac:picMk id="31" creationId="{9DDEE88C-C676-BE47-3735-11C43C5A1292}"/>
          </ac:picMkLst>
        </pc:picChg>
        <pc:picChg chg="add mod">
          <ac:chgData name="용우 송" userId="f153ca2a7a809e69" providerId="LiveId" clId="{71B91FDF-62F4-47B0-BD05-600940E3F9CB}" dt="2024-12-17T06:57:26.197" v="4"/>
          <ac:picMkLst>
            <pc:docMk/>
            <pc:sldMk cId="1550194631" sldId="332"/>
            <ac:picMk id="40" creationId="{3C631D6F-1A75-37D5-AD9C-77A50F1EF4B3}"/>
          </ac:picMkLst>
        </pc:picChg>
        <pc:picChg chg="add mod">
          <ac:chgData name="용우 송" userId="f153ca2a7a809e69" providerId="LiveId" clId="{71B91FDF-62F4-47B0-BD05-600940E3F9CB}" dt="2024-12-17T06:57:26.197" v="4"/>
          <ac:picMkLst>
            <pc:docMk/>
            <pc:sldMk cId="1550194631" sldId="332"/>
            <ac:picMk id="41" creationId="{45C8DEC8-D18A-68DD-CD36-BF39CE9D8FC9}"/>
          </ac:picMkLst>
        </pc:picChg>
        <pc:picChg chg="add mod">
          <ac:chgData name="용우 송" userId="f153ca2a7a809e69" providerId="LiveId" clId="{71B91FDF-62F4-47B0-BD05-600940E3F9CB}" dt="2024-12-17T06:57:26.197" v="4"/>
          <ac:picMkLst>
            <pc:docMk/>
            <pc:sldMk cId="1550194631" sldId="332"/>
            <ac:picMk id="45" creationId="{962EA651-522D-9C86-C725-0861A92F5C5D}"/>
          </ac:picMkLst>
        </pc:picChg>
        <pc:picChg chg="add mod">
          <ac:chgData name="용우 송" userId="f153ca2a7a809e69" providerId="LiveId" clId="{71B91FDF-62F4-47B0-BD05-600940E3F9CB}" dt="2024-12-17T06:57:26.197" v="4"/>
          <ac:picMkLst>
            <pc:docMk/>
            <pc:sldMk cId="1550194631" sldId="332"/>
            <ac:picMk id="46" creationId="{3D4EF574-AFE5-2436-6726-206CFC668EB9}"/>
          </ac:picMkLst>
        </pc:picChg>
        <pc:picChg chg="del">
          <ac:chgData name="용우 송" userId="f153ca2a7a809e69" providerId="LiveId" clId="{71B91FDF-62F4-47B0-BD05-600940E3F9CB}" dt="2024-12-17T06:57:24.865" v="3" actId="478"/>
          <ac:picMkLst>
            <pc:docMk/>
            <pc:sldMk cId="1550194631" sldId="332"/>
            <ac:picMk id="47" creationId="{91AC4C0C-D37A-9B30-37F3-932EFFED370A}"/>
          </ac:picMkLst>
        </pc:picChg>
        <pc:picChg chg="del">
          <ac:chgData name="용우 송" userId="f153ca2a7a809e69" providerId="LiveId" clId="{71B91FDF-62F4-47B0-BD05-600940E3F9CB}" dt="2024-12-17T06:57:24.865" v="3" actId="478"/>
          <ac:picMkLst>
            <pc:docMk/>
            <pc:sldMk cId="1550194631" sldId="332"/>
            <ac:picMk id="48" creationId="{DAB7DE51-8636-F122-B35E-DF97F1590EE9}"/>
          </ac:picMkLst>
        </pc:picChg>
        <pc:picChg chg="del">
          <ac:chgData name="용우 송" userId="f153ca2a7a809e69" providerId="LiveId" clId="{71B91FDF-62F4-47B0-BD05-600940E3F9CB}" dt="2024-12-17T06:57:24.865" v="3" actId="478"/>
          <ac:picMkLst>
            <pc:docMk/>
            <pc:sldMk cId="1550194631" sldId="332"/>
            <ac:picMk id="49" creationId="{D3796987-A85F-E381-8EB8-DE0569E371B0}"/>
          </ac:picMkLst>
        </pc:picChg>
        <pc:picChg chg="del">
          <ac:chgData name="용우 송" userId="f153ca2a7a809e69" providerId="LiveId" clId="{71B91FDF-62F4-47B0-BD05-600940E3F9CB}" dt="2024-12-17T06:57:24.865" v="3" actId="478"/>
          <ac:picMkLst>
            <pc:docMk/>
            <pc:sldMk cId="1550194631" sldId="332"/>
            <ac:picMk id="50" creationId="{036151BF-7ED6-0715-36B9-4A83291C8710}"/>
          </ac:picMkLst>
        </pc:picChg>
        <pc:picChg chg="del">
          <ac:chgData name="용우 송" userId="f153ca2a7a809e69" providerId="LiveId" clId="{71B91FDF-62F4-47B0-BD05-600940E3F9CB}" dt="2024-12-17T06:57:24.865" v="3" actId="478"/>
          <ac:picMkLst>
            <pc:docMk/>
            <pc:sldMk cId="1550194631" sldId="332"/>
            <ac:picMk id="51" creationId="{3008D9B9-9672-F9F7-B1C9-CE4987F78CE9}"/>
          </ac:picMkLst>
        </pc:picChg>
        <pc:picChg chg="add mod">
          <ac:chgData name="용우 송" userId="f153ca2a7a809e69" providerId="LiveId" clId="{71B91FDF-62F4-47B0-BD05-600940E3F9CB}" dt="2024-12-17T06:57:26.197" v="4"/>
          <ac:picMkLst>
            <pc:docMk/>
            <pc:sldMk cId="1550194631" sldId="332"/>
            <ac:picMk id="58" creationId="{3008D9B9-9672-F9F7-B1C9-CE4987F78CE9}"/>
          </ac:picMkLst>
        </pc:picChg>
        <pc:picChg chg="add mod">
          <ac:chgData name="용우 송" userId="f153ca2a7a809e69" providerId="LiveId" clId="{71B91FDF-62F4-47B0-BD05-600940E3F9CB}" dt="2024-12-17T06:57:26.197" v="4"/>
          <ac:picMkLst>
            <pc:docMk/>
            <pc:sldMk cId="1550194631" sldId="332"/>
            <ac:picMk id="73" creationId="{EE5A8C0A-F9CF-5A2E-A8FF-129FFFF75F93}"/>
          </ac:picMkLst>
        </pc:picChg>
        <pc:picChg chg="add mod">
          <ac:chgData name="용우 송" userId="f153ca2a7a809e69" providerId="LiveId" clId="{71B91FDF-62F4-47B0-BD05-600940E3F9CB}" dt="2024-12-17T06:57:26.197" v="4"/>
          <ac:picMkLst>
            <pc:docMk/>
            <pc:sldMk cId="1550194631" sldId="332"/>
            <ac:picMk id="76" creationId="{A424E271-6665-5F41-7DAD-DE491889775C}"/>
          </ac:picMkLst>
        </pc:picChg>
        <pc:picChg chg="add mod">
          <ac:chgData name="용우 송" userId="f153ca2a7a809e69" providerId="LiveId" clId="{71B91FDF-62F4-47B0-BD05-600940E3F9CB}" dt="2024-12-17T06:57:26.197" v="4"/>
          <ac:picMkLst>
            <pc:docMk/>
            <pc:sldMk cId="1550194631" sldId="332"/>
            <ac:picMk id="77" creationId="{30307A8A-A117-F084-4D3B-B664B3E9CE16}"/>
          </ac:picMkLst>
        </pc:picChg>
        <pc:picChg chg="add mod">
          <ac:chgData name="용우 송" userId="f153ca2a7a809e69" providerId="LiveId" clId="{71B91FDF-62F4-47B0-BD05-600940E3F9CB}" dt="2024-12-17T06:57:26.197" v="4"/>
          <ac:picMkLst>
            <pc:docMk/>
            <pc:sldMk cId="1550194631" sldId="332"/>
            <ac:picMk id="78" creationId="{9C825158-FCC8-6ED3-0E4D-AA17A3C34D60}"/>
          </ac:picMkLst>
        </pc:picChg>
        <pc:picChg chg="add mod">
          <ac:chgData name="용우 송" userId="f153ca2a7a809e69" providerId="LiveId" clId="{71B91FDF-62F4-47B0-BD05-600940E3F9CB}" dt="2024-12-17T06:57:26.197" v="4"/>
          <ac:picMkLst>
            <pc:docMk/>
            <pc:sldMk cId="1550194631" sldId="332"/>
            <ac:picMk id="79" creationId="{7827456F-4861-74AE-96C0-B533B83ABB09}"/>
          </ac:picMkLst>
        </pc:picChg>
        <pc:picChg chg="add mod">
          <ac:chgData name="용우 송" userId="f153ca2a7a809e69" providerId="LiveId" clId="{71B91FDF-62F4-47B0-BD05-600940E3F9CB}" dt="2024-12-17T06:57:26.197" v="4"/>
          <ac:picMkLst>
            <pc:docMk/>
            <pc:sldMk cId="1550194631" sldId="332"/>
            <ac:picMk id="81" creationId="{716679C5-BF6F-A456-8528-BFF6477993E2}"/>
          </ac:picMkLst>
        </pc:picChg>
        <pc:picChg chg="add del mod">
          <ac:chgData name="용우 송" userId="f153ca2a7a809e69" providerId="LiveId" clId="{71B91FDF-62F4-47B0-BD05-600940E3F9CB}" dt="2024-12-17T14:38:18.540" v="64" actId="478"/>
          <ac:picMkLst>
            <pc:docMk/>
            <pc:sldMk cId="1550194631" sldId="332"/>
            <ac:picMk id="83" creationId="{CBCE9BAE-EF0A-2E90-7BB1-916089587728}"/>
          </ac:picMkLst>
        </pc:picChg>
        <pc:picChg chg="add del mod">
          <ac:chgData name="용우 송" userId="f153ca2a7a809e69" providerId="LiveId" clId="{71B91FDF-62F4-47B0-BD05-600940E3F9CB}" dt="2024-12-17T14:37:03.463" v="47" actId="478"/>
          <ac:picMkLst>
            <pc:docMk/>
            <pc:sldMk cId="1550194631" sldId="332"/>
            <ac:picMk id="84" creationId="{487BEAD3-12F6-D0AC-E38B-3D4FB8E465E4}"/>
          </ac:picMkLst>
        </pc:picChg>
        <pc:picChg chg="add del mod">
          <ac:chgData name="용우 송" userId="f153ca2a7a809e69" providerId="LiveId" clId="{71B91FDF-62F4-47B0-BD05-600940E3F9CB}" dt="2024-12-17T14:37:35.473" v="55" actId="478"/>
          <ac:picMkLst>
            <pc:docMk/>
            <pc:sldMk cId="1550194631" sldId="332"/>
            <ac:picMk id="85" creationId="{BAAB14DE-8BD6-52E2-FD4C-84D7C2A8680B}"/>
          </ac:picMkLst>
        </pc:picChg>
        <pc:picChg chg="add del mod">
          <ac:chgData name="용우 송" userId="f153ca2a7a809e69" providerId="LiveId" clId="{71B91FDF-62F4-47B0-BD05-600940E3F9CB}" dt="2024-12-17T14:37:21.834" v="51" actId="478"/>
          <ac:picMkLst>
            <pc:docMk/>
            <pc:sldMk cId="1550194631" sldId="332"/>
            <ac:picMk id="86" creationId="{D2A0535F-8101-40CE-446C-C36B8B7D5714}"/>
          </ac:picMkLst>
        </pc:picChg>
        <pc:cxnChg chg="del">
          <ac:chgData name="용우 송" userId="f153ca2a7a809e69" providerId="LiveId" clId="{71B91FDF-62F4-47B0-BD05-600940E3F9CB}" dt="2024-12-17T06:57:24.865" v="3" actId="478"/>
          <ac:cxnSpMkLst>
            <pc:docMk/>
            <pc:sldMk cId="1550194631" sldId="332"/>
            <ac:cxnSpMk id="12" creationId="{9153DF5B-04DE-EECD-E9EE-9E0DE5868408}"/>
          </ac:cxnSpMkLst>
        </pc:cxnChg>
        <pc:cxnChg chg="del">
          <ac:chgData name="용우 송" userId="f153ca2a7a809e69" providerId="LiveId" clId="{71B91FDF-62F4-47B0-BD05-600940E3F9CB}" dt="2024-12-17T06:57:24.865" v="3" actId="478"/>
          <ac:cxnSpMkLst>
            <pc:docMk/>
            <pc:sldMk cId="1550194631" sldId="332"/>
            <ac:cxnSpMk id="29" creationId="{99ADB011-F4B9-BB74-494C-4666C7E714D8}"/>
          </ac:cxnSpMkLst>
        </pc:cxnChg>
        <pc:cxnChg chg="del">
          <ac:chgData name="용우 송" userId="f153ca2a7a809e69" providerId="LiveId" clId="{71B91FDF-62F4-47B0-BD05-600940E3F9CB}" dt="2024-12-17T06:57:24.865" v="3" actId="478"/>
          <ac:cxnSpMkLst>
            <pc:docMk/>
            <pc:sldMk cId="1550194631" sldId="332"/>
            <ac:cxnSpMk id="34" creationId="{9D1B64E9-B351-4B43-551D-F8B8F5CB930C}"/>
          </ac:cxnSpMkLst>
        </pc:cxnChg>
        <pc:cxnChg chg="del">
          <ac:chgData name="용우 송" userId="f153ca2a7a809e69" providerId="LiveId" clId="{71B91FDF-62F4-47B0-BD05-600940E3F9CB}" dt="2024-12-17T06:57:24.865" v="3" actId="478"/>
          <ac:cxnSpMkLst>
            <pc:docMk/>
            <pc:sldMk cId="1550194631" sldId="332"/>
            <ac:cxnSpMk id="42" creationId="{B9B71CDA-9F6E-482A-5587-BB85509175DE}"/>
          </ac:cxnSpMkLst>
        </pc:cxnChg>
        <pc:cxnChg chg="del">
          <ac:chgData name="용우 송" userId="f153ca2a7a809e69" providerId="LiveId" clId="{71B91FDF-62F4-47B0-BD05-600940E3F9CB}" dt="2024-12-17T06:57:24.865" v="3" actId="478"/>
          <ac:cxnSpMkLst>
            <pc:docMk/>
            <pc:sldMk cId="1550194631" sldId="332"/>
            <ac:cxnSpMk id="52" creationId="{ABCD8ECB-282A-6335-0B2A-8E0A1E5F558C}"/>
          </ac:cxnSpMkLst>
        </pc:cxnChg>
        <pc:cxnChg chg="add mod">
          <ac:chgData name="용우 송" userId="f153ca2a7a809e69" providerId="LiveId" clId="{71B91FDF-62F4-47B0-BD05-600940E3F9CB}" dt="2024-12-17T06:57:26.197" v="4"/>
          <ac:cxnSpMkLst>
            <pc:docMk/>
            <pc:sldMk cId="1550194631" sldId="332"/>
            <ac:cxnSpMk id="53" creationId="{9D1B64E9-B351-4B43-551D-F8B8F5CB930C}"/>
          </ac:cxnSpMkLst>
        </pc:cxnChg>
        <pc:cxnChg chg="add mod">
          <ac:chgData name="용우 송" userId="f153ca2a7a809e69" providerId="LiveId" clId="{71B91FDF-62F4-47B0-BD05-600940E3F9CB}" dt="2024-12-17T06:57:26.197" v="4"/>
          <ac:cxnSpMkLst>
            <pc:docMk/>
            <pc:sldMk cId="1550194631" sldId="332"/>
            <ac:cxnSpMk id="54" creationId="{B9B71CDA-9F6E-482A-5587-BB85509175DE}"/>
          </ac:cxnSpMkLst>
        </pc:cxnChg>
        <pc:cxnChg chg="del">
          <ac:chgData name="용우 송" userId="f153ca2a7a809e69" providerId="LiveId" clId="{71B91FDF-62F4-47B0-BD05-600940E3F9CB}" dt="2024-12-17T06:57:24.865" v="3" actId="478"/>
          <ac:cxnSpMkLst>
            <pc:docMk/>
            <pc:sldMk cId="1550194631" sldId="332"/>
            <ac:cxnSpMk id="57" creationId="{8EEF8602-A224-866A-BC31-E8089D5E3524}"/>
          </ac:cxnSpMkLst>
        </pc:cxnChg>
        <pc:cxnChg chg="add mod">
          <ac:chgData name="용우 송" userId="f153ca2a7a809e69" providerId="LiveId" clId="{71B91FDF-62F4-47B0-BD05-600940E3F9CB}" dt="2024-12-17T06:57:26.197" v="4"/>
          <ac:cxnSpMkLst>
            <pc:docMk/>
            <pc:sldMk cId="1550194631" sldId="332"/>
            <ac:cxnSpMk id="59" creationId="{ABCD8ECB-282A-6335-0B2A-8E0A1E5F558C}"/>
          </ac:cxnSpMkLst>
        </pc:cxnChg>
        <pc:cxnChg chg="add mod">
          <ac:chgData name="용우 송" userId="f153ca2a7a809e69" providerId="LiveId" clId="{71B91FDF-62F4-47B0-BD05-600940E3F9CB}" dt="2024-12-17T06:57:26.197" v="4"/>
          <ac:cxnSpMkLst>
            <pc:docMk/>
            <pc:sldMk cId="1550194631" sldId="332"/>
            <ac:cxnSpMk id="63" creationId="{8EEF8602-A224-866A-BC31-E8089D5E3524}"/>
          </ac:cxnSpMkLst>
        </pc:cxnChg>
        <pc:cxnChg chg="add mod">
          <ac:chgData name="용우 송" userId="f153ca2a7a809e69" providerId="LiveId" clId="{71B91FDF-62F4-47B0-BD05-600940E3F9CB}" dt="2024-12-17T06:57:26.197" v="4"/>
          <ac:cxnSpMkLst>
            <pc:docMk/>
            <pc:sldMk cId="1550194631" sldId="332"/>
            <ac:cxnSpMk id="74" creationId="{9153DF5B-04DE-EECD-E9EE-9E0DE5868408}"/>
          </ac:cxnSpMkLst>
        </pc:cxnChg>
      </pc:sldChg>
      <pc:sldChg chg="modSp mod">
        <pc:chgData name="용우 송" userId="f153ca2a7a809e69" providerId="LiveId" clId="{71B91FDF-62F4-47B0-BD05-600940E3F9CB}" dt="2024-12-17T06:57:57.588" v="8"/>
        <pc:sldMkLst>
          <pc:docMk/>
          <pc:sldMk cId="1800516627" sldId="335"/>
        </pc:sldMkLst>
        <pc:spChg chg="mod">
          <ac:chgData name="용우 송" userId="f153ca2a7a809e69" providerId="LiveId" clId="{71B91FDF-62F4-47B0-BD05-600940E3F9CB}" dt="2024-12-17T06:57:57.588" v="8"/>
          <ac:spMkLst>
            <pc:docMk/>
            <pc:sldMk cId="1800516627" sldId="335"/>
            <ac:spMk id="4" creationId="{00000000-0000-0000-0000-000000000000}"/>
          </ac:spMkLst>
        </pc:spChg>
      </pc:sldChg>
      <pc:sldChg chg="modSp mod">
        <pc:chgData name="용우 송" userId="f153ca2a7a809e69" providerId="LiveId" clId="{71B91FDF-62F4-47B0-BD05-600940E3F9CB}" dt="2024-12-17T14:48:53.474" v="771"/>
        <pc:sldMkLst>
          <pc:docMk/>
          <pc:sldMk cId="1530985608" sldId="336"/>
        </pc:sldMkLst>
        <pc:graphicFrameChg chg="mod modGraphic">
          <ac:chgData name="용우 송" userId="f153ca2a7a809e69" providerId="LiveId" clId="{71B91FDF-62F4-47B0-BD05-600940E3F9CB}" dt="2024-12-17T14:48:53.474" v="771"/>
          <ac:graphicFrameMkLst>
            <pc:docMk/>
            <pc:sldMk cId="1530985608" sldId="336"/>
            <ac:graphicFrameMk id="5" creationId="{138D92DE-3313-341A-7253-A23793A03C32}"/>
          </ac:graphicFrameMkLst>
        </pc:graphicFrameChg>
      </pc:sldChg>
      <pc:sldChg chg="addSp modSp mod">
        <pc:chgData name="용우 송" userId="f153ca2a7a809e69" providerId="LiveId" clId="{71B91FDF-62F4-47B0-BD05-600940E3F9CB}" dt="2024-12-17T15:12:05.794" v="3245" actId="1076"/>
        <pc:sldMkLst>
          <pc:docMk/>
          <pc:sldMk cId="2555613758" sldId="337"/>
        </pc:sldMkLst>
        <pc:spChg chg="mod">
          <ac:chgData name="용우 송" userId="f153ca2a7a809e69" providerId="LiveId" clId="{71B91FDF-62F4-47B0-BD05-600940E3F9CB}" dt="2024-12-17T15:11:55.494" v="3243" actId="20577"/>
          <ac:spMkLst>
            <pc:docMk/>
            <pc:sldMk cId="2555613758" sldId="337"/>
            <ac:spMk id="4" creationId="{00000000-0000-0000-0000-000000000000}"/>
          </ac:spMkLst>
        </pc:spChg>
        <pc:picChg chg="add mod">
          <ac:chgData name="용우 송" userId="f153ca2a7a809e69" providerId="LiveId" clId="{71B91FDF-62F4-47B0-BD05-600940E3F9CB}" dt="2024-12-17T15:11:20.225" v="3071" actId="1076"/>
          <ac:picMkLst>
            <pc:docMk/>
            <pc:sldMk cId="2555613758" sldId="337"/>
            <ac:picMk id="5" creationId="{42F51A0C-C8C6-9315-94C6-756A38E93B6D}"/>
          </ac:picMkLst>
        </pc:picChg>
        <pc:picChg chg="add mod">
          <ac:chgData name="용우 송" userId="f153ca2a7a809e69" providerId="LiveId" clId="{71B91FDF-62F4-47B0-BD05-600940E3F9CB}" dt="2024-12-17T15:11:18.605" v="3070" actId="1076"/>
          <ac:picMkLst>
            <pc:docMk/>
            <pc:sldMk cId="2555613758" sldId="337"/>
            <ac:picMk id="6" creationId="{71EAB9CD-26D1-9F82-54E0-599735F6340E}"/>
          </ac:picMkLst>
        </pc:picChg>
        <pc:picChg chg="add mod">
          <ac:chgData name="용우 송" userId="f153ca2a7a809e69" providerId="LiveId" clId="{71B91FDF-62F4-47B0-BD05-600940E3F9CB}" dt="2024-12-17T15:11:16.941" v="3069" actId="1076"/>
          <ac:picMkLst>
            <pc:docMk/>
            <pc:sldMk cId="2555613758" sldId="337"/>
            <ac:picMk id="7" creationId="{F2E7F276-824B-0B24-1328-DC6049E076D7}"/>
          </ac:picMkLst>
        </pc:picChg>
        <pc:picChg chg="add mod">
          <ac:chgData name="용우 송" userId="f153ca2a7a809e69" providerId="LiveId" clId="{71B91FDF-62F4-47B0-BD05-600940E3F9CB}" dt="2024-12-17T15:12:05.794" v="3245" actId="1076"/>
          <ac:picMkLst>
            <pc:docMk/>
            <pc:sldMk cId="2555613758" sldId="337"/>
            <ac:picMk id="8" creationId="{2E5A886E-ECA2-99D5-EAA0-D61F12034A1D}"/>
          </ac:picMkLst>
        </pc:picChg>
      </pc:sldChg>
      <pc:sldChg chg="modSp mod">
        <pc:chgData name="용우 송" userId="f153ca2a7a809e69" providerId="LiveId" clId="{71B91FDF-62F4-47B0-BD05-600940E3F9CB}" dt="2024-12-17T15:15:42.838" v="4147"/>
        <pc:sldMkLst>
          <pc:docMk/>
          <pc:sldMk cId="3825401136" sldId="338"/>
        </pc:sldMkLst>
        <pc:spChg chg="mod">
          <ac:chgData name="용우 송" userId="f153ca2a7a809e69" providerId="LiveId" clId="{71B91FDF-62F4-47B0-BD05-600940E3F9CB}" dt="2024-12-17T15:15:42.838" v="4147"/>
          <ac:spMkLst>
            <pc:docMk/>
            <pc:sldMk cId="3825401136" sldId="338"/>
            <ac:spMk id="4" creationId="{00000000-0000-0000-0000-000000000000}"/>
          </ac:spMkLst>
        </pc:spChg>
      </pc:sldChg>
      <pc:sldChg chg="addSp modSp mod">
        <pc:chgData name="용우 송" userId="f153ca2a7a809e69" providerId="LiveId" clId="{71B91FDF-62F4-47B0-BD05-600940E3F9CB}" dt="2024-12-17T15:15:23.314" v="4146" actId="1076"/>
        <pc:sldMkLst>
          <pc:docMk/>
          <pc:sldMk cId="2930014797" sldId="339"/>
        </pc:sldMkLst>
        <pc:spChg chg="mod">
          <ac:chgData name="용우 송" userId="f153ca2a7a809e69" providerId="LiveId" clId="{71B91FDF-62F4-47B0-BD05-600940E3F9CB}" dt="2024-12-17T15:15:15.771" v="4144" actId="20577"/>
          <ac:spMkLst>
            <pc:docMk/>
            <pc:sldMk cId="2930014797" sldId="339"/>
            <ac:spMk id="4" creationId="{00000000-0000-0000-0000-000000000000}"/>
          </ac:spMkLst>
        </pc:spChg>
        <pc:picChg chg="add mod">
          <ac:chgData name="용우 송" userId="f153ca2a7a809e69" providerId="LiveId" clId="{71B91FDF-62F4-47B0-BD05-600940E3F9CB}" dt="2024-12-17T15:15:23.314" v="4146" actId="1076"/>
          <ac:picMkLst>
            <pc:docMk/>
            <pc:sldMk cId="2930014797" sldId="339"/>
            <ac:picMk id="5" creationId="{562EE64E-07A2-B9B0-D5BD-0F4A65E4F93B}"/>
          </ac:picMkLst>
        </pc:picChg>
      </pc:sldChg>
      <pc:sldChg chg="addSp modSp mod modAnim">
        <pc:chgData name="용우 송" userId="f153ca2a7a809e69" providerId="LiveId" clId="{71B91FDF-62F4-47B0-BD05-600940E3F9CB}" dt="2024-12-17T14:36:04.127" v="12" actId="1076"/>
        <pc:sldMkLst>
          <pc:docMk/>
          <pc:sldMk cId="2768896784" sldId="340"/>
        </pc:sldMkLst>
        <pc:picChg chg="add mod">
          <ac:chgData name="용우 송" userId="f153ca2a7a809e69" providerId="LiveId" clId="{71B91FDF-62F4-47B0-BD05-600940E3F9CB}" dt="2024-12-17T14:36:04.127" v="12" actId="1076"/>
          <ac:picMkLst>
            <pc:docMk/>
            <pc:sldMk cId="2768896784" sldId="340"/>
            <ac:picMk id="5" creationId="{1492C4FC-1641-E3E6-A9B9-C726C8E40707}"/>
          </ac:picMkLst>
        </pc:picChg>
      </pc:sldChg>
      <pc:sldChg chg="modSp mod">
        <pc:chgData name="용우 송" userId="f153ca2a7a809e69" providerId="LiveId" clId="{71B91FDF-62F4-47B0-BD05-600940E3F9CB}" dt="2024-12-17T15:17:17.419" v="4210" actId="207"/>
        <pc:sldMkLst>
          <pc:docMk/>
          <pc:sldMk cId="3642663286" sldId="341"/>
        </pc:sldMkLst>
        <pc:spChg chg="mod">
          <ac:chgData name="용우 송" userId="f153ca2a7a809e69" providerId="LiveId" clId="{71B91FDF-62F4-47B0-BD05-600940E3F9CB}" dt="2024-12-17T15:17:17.419" v="4210" actId="207"/>
          <ac:spMkLst>
            <pc:docMk/>
            <pc:sldMk cId="3642663286" sldId="341"/>
            <ac:spMk id="4" creationId="{00000000-0000-0000-0000-000000000000}"/>
          </ac:spMkLst>
        </pc:spChg>
      </pc:sldChg>
      <pc:sldChg chg="addSp modSp mod">
        <pc:chgData name="용우 송" userId="f153ca2a7a809e69" providerId="LiveId" clId="{71B91FDF-62F4-47B0-BD05-600940E3F9CB}" dt="2024-12-17T15:10:33.953" v="2991" actId="207"/>
        <pc:sldMkLst>
          <pc:docMk/>
          <pc:sldMk cId="210961140" sldId="343"/>
        </pc:sldMkLst>
        <pc:spChg chg="mod">
          <ac:chgData name="용우 송" userId="f153ca2a7a809e69" providerId="LiveId" clId="{71B91FDF-62F4-47B0-BD05-600940E3F9CB}" dt="2024-12-17T15:10:33.953" v="2991" actId="207"/>
          <ac:spMkLst>
            <pc:docMk/>
            <pc:sldMk cId="210961140" sldId="343"/>
            <ac:spMk id="4" creationId="{81041FBD-FFD1-6639-E0FE-B73C65DCDC64}"/>
          </ac:spMkLst>
        </pc:spChg>
        <pc:spChg chg="add mod">
          <ac:chgData name="용우 송" userId="f153ca2a7a809e69" providerId="LiveId" clId="{71B91FDF-62F4-47B0-BD05-600940E3F9CB}" dt="2024-12-17T15:08:18.482" v="2189" actId="1076"/>
          <ac:spMkLst>
            <pc:docMk/>
            <pc:sldMk cId="210961140" sldId="343"/>
            <ac:spMk id="6" creationId="{20DFDBE8-CC66-71A6-A892-20D9D10C95F1}"/>
          </ac:spMkLst>
        </pc:spChg>
      </pc:sldChg>
      <pc:sldChg chg="addSp delSp modSp mod">
        <pc:chgData name="용우 송" userId="f153ca2a7a809e69" providerId="LiveId" clId="{71B91FDF-62F4-47B0-BD05-600940E3F9CB}" dt="2024-12-17T15:11:00.861" v="3063" actId="478"/>
        <pc:sldMkLst>
          <pc:docMk/>
          <pc:sldMk cId="3209253724" sldId="344"/>
        </pc:sldMkLst>
        <pc:spChg chg="mod">
          <ac:chgData name="용우 송" userId="f153ca2a7a809e69" providerId="LiveId" clId="{71B91FDF-62F4-47B0-BD05-600940E3F9CB}" dt="2024-12-17T14:50:04.287" v="871" actId="20577"/>
          <ac:spMkLst>
            <pc:docMk/>
            <pc:sldMk cId="3209253724" sldId="344"/>
            <ac:spMk id="3" creationId="{CBC2D131-20C9-3743-0C3C-F48B12A4E9E8}"/>
          </ac:spMkLst>
        </pc:spChg>
        <pc:spChg chg="mod">
          <ac:chgData name="용우 송" userId="f153ca2a7a809e69" providerId="LiveId" clId="{71B91FDF-62F4-47B0-BD05-600940E3F9CB}" dt="2024-12-17T14:51:17.978" v="976" actId="20577"/>
          <ac:spMkLst>
            <pc:docMk/>
            <pc:sldMk cId="3209253724" sldId="344"/>
            <ac:spMk id="4" creationId="{8DAA10C6-B376-C92B-2E3F-39E2C58C9A97}"/>
          </ac:spMkLst>
        </pc:spChg>
        <pc:spChg chg="mod">
          <ac:chgData name="용우 송" userId="f153ca2a7a809e69" providerId="LiveId" clId="{71B91FDF-62F4-47B0-BD05-600940E3F9CB}" dt="2024-12-17T14:51:56.390" v="1042" actId="20577"/>
          <ac:spMkLst>
            <pc:docMk/>
            <pc:sldMk cId="3209253724" sldId="344"/>
            <ac:spMk id="5" creationId="{2436FCE2-7D0B-C826-592C-819072951881}"/>
          </ac:spMkLst>
        </pc:spChg>
        <pc:spChg chg="mod">
          <ac:chgData name="용우 송" userId="f153ca2a7a809e69" providerId="LiveId" clId="{71B91FDF-62F4-47B0-BD05-600940E3F9CB}" dt="2024-12-17T14:52:45.056" v="1116" actId="20577"/>
          <ac:spMkLst>
            <pc:docMk/>
            <pc:sldMk cId="3209253724" sldId="344"/>
            <ac:spMk id="6" creationId="{ACCB36D9-586F-F52E-70DB-55ACD54B7FC6}"/>
          </ac:spMkLst>
        </pc:spChg>
        <pc:picChg chg="add mod">
          <ac:chgData name="용우 송" userId="f153ca2a7a809e69" providerId="LiveId" clId="{71B91FDF-62F4-47B0-BD05-600940E3F9CB}" dt="2024-12-17T14:50:28.389" v="876" actId="1076"/>
          <ac:picMkLst>
            <pc:docMk/>
            <pc:sldMk cId="3209253724" sldId="344"/>
            <ac:picMk id="8" creationId="{A927E197-D053-09E7-96BF-7516F4273C72}"/>
          </ac:picMkLst>
        </pc:picChg>
        <pc:picChg chg="add del mod">
          <ac:chgData name="용우 송" userId="f153ca2a7a809e69" providerId="LiveId" clId="{71B91FDF-62F4-47B0-BD05-600940E3F9CB}" dt="2024-12-17T14:50:41.981" v="882" actId="478"/>
          <ac:picMkLst>
            <pc:docMk/>
            <pc:sldMk cId="3209253724" sldId="344"/>
            <ac:picMk id="9" creationId="{EF369E9F-1CAB-B812-C26F-EF40499879CF}"/>
          </ac:picMkLst>
        </pc:picChg>
        <pc:picChg chg="add mod">
          <ac:chgData name="용우 송" userId="f153ca2a7a809e69" providerId="LiveId" clId="{71B91FDF-62F4-47B0-BD05-600940E3F9CB}" dt="2024-12-17T14:50:51.196" v="886" actId="1076"/>
          <ac:picMkLst>
            <pc:docMk/>
            <pc:sldMk cId="3209253724" sldId="344"/>
            <ac:picMk id="10" creationId="{CAF96AF5-E95C-E035-7228-BBC78764AC0C}"/>
          </ac:picMkLst>
        </pc:picChg>
        <pc:picChg chg="add mod">
          <ac:chgData name="용우 송" userId="f153ca2a7a809e69" providerId="LiveId" clId="{71B91FDF-62F4-47B0-BD05-600940E3F9CB}" dt="2024-12-17T14:51:00.347" v="889" actId="14100"/>
          <ac:picMkLst>
            <pc:docMk/>
            <pc:sldMk cId="3209253724" sldId="344"/>
            <ac:picMk id="11" creationId="{D4E1B2D5-9FD6-F13D-49B1-2187482BA81E}"/>
          </ac:picMkLst>
        </pc:picChg>
        <pc:picChg chg="add mod">
          <ac:chgData name="용우 송" userId="f153ca2a7a809e69" providerId="LiveId" clId="{71B91FDF-62F4-47B0-BD05-600940E3F9CB}" dt="2024-12-17T14:51:39.333" v="982" actId="1076"/>
          <ac:picMkLst>
            <pc:docMk/>
            <pc:sldMk cId="3209253724" sldId="344"/>
            <ac:picMk id="12" creationId="{2BB9AAC0-DCB6-6397-AF7D-D6B658C0E9BA}"/>
          </ac:picMkLst>
        </pc:picChg>
        <pc:picChg chg="add del mod">
          <ac:chgData name="용우 송" userId="f153ca2a7a809e69" providerId="LiveId" clId="{71B91FDF-62F4-47B0-BD05-600940E3F9CB}" dt="2024-12-17T15:11:00.861" v="3063" actId="478"/>
          <ac:picMkLst>
            <pc:docMk/>
            <pc:sldMk cId="3209253724" sldId="344"/>
            <ac:picMk id="13" creationId="{B735A7DA-CB44-F858-9CDE-F904C907C764}"/>
          </ac:picMkLst>
        </pc:picChg>
        <pc:picChg chg="add mod">
          <ac:chgData name="용우 송" userId="f153ca2a7a809e69" providerId="LiveId" clId="{71B91FDF-62F4-47B0-BD05-600940E3F9CB}" dt="2024-12-17T14:52:32.569" v="1046" actId="1076"/>
          <ac:picMkLst>
            <pc:docMk/>
            <pc:sldMk cId="3209253724" sldId="344"/>
            <ac:picMk id="15" creationId="{52F3E1EE-17A8-2375-B075-40EDA3FB49F5}"/>
          </ac:picMkLst>
        </pc:picChg>
      </pc:sldChg>
      <pc:sldChg chg="addSp modSp mod">
        <pc:chgData name="용우 송" userId="f153ca2a7a809e69" providerId="LiveId" clId="{71B91FDF-62F4-47B0-BD05-600940E3F9CB}" dt="2024-12-17T14:54:16.054" v="1287" actId="1076"/>
        <pc:sldMkLst>
          <pc:docMk/>
          <pc:sldMk cId="2433261844" sldId="345"/>
        </pc:sldMkLst>
        <pc:spChg chg="mod">
          <ac:chgData name="용우 송" userId="f153ca2a7a809e69" providerId="LiveId" clId="{71B91FDF-62F4-47B0-BD05-600940E3F9CB}" dt="2024-12-17T14:53:46.088" v="1144" actId="20577"/>
          <ac:spMkLst>
            <pc:docMk/>
            <pc:sldMk cId="2433261844" sldId="345"/>
            <ac:spMk id="3" creationId="{DC369714-2E6A-0BF3-2752-0164F4ABFC6B}"/>
          </ac:spMkLst>
        </pc:spChg>
        <pc:spChg chg="mod">
          <ac:chgData name="용우 송" userId="f153ca2a7a809e69" providerId="LiveId" clId="{71B91FDF-62F4-47B0-BD05-600940E3F9CB}" dt="2024-12-17T14:53:42.182" v="1139" actId="1076"/>
          <ac:spMkLst>
            <pc:docMk/>
            <pc:sldMk cId="2433261844" sldId="345"/>
            <ac:spMk id="4" creationId="{7614D103-DA70-6704-3D5D-F338A9101BC7}"/>
          </ac:spMkLst>
        </pc:spChg>
        <pc:spChg chg="add mod">
          <ac:chgData name="용우 송" userId="f153ca2a7a809e69" providerId="LiveId" clId="{71B91FDF-62F4-47B0-BD05-600940E3F9CB}" dt="2024-12-17T14:54:16.054" v="1287" actId="1076"/>
          <ac:spMkLst>
            <pc:docMk/>
            <pc:sldMk cId="2433261844" sldId="345"/>
            <ac:spMk id="11" creationId="{86C31BD4-8981-7F3D-CA48-73BCA394A979}"/>
          </ac:spMkLst>
        </pc:spChg>
        <pc:picChg chg="add mod">
          <ac:chgData name="용우 송" userId="f153ca2a7a809e69" providerId="LiveId" clId="{71B91FDF-62F4-47B0-BD05-600940E3F9CB}" dt="2024-12-17T14:53:30.587" v="1134" actId="1076"/>
          <ac:picMkLst>
            <pc:docMk/>
            <pc:sldMk cId="2433261844" sldId="345"/>
            <ac:picMk id="5" creationId="{F2F10877-591B-A433-FC8F-CC7056438811}"/>
          </ac:picMkLst>
        </pc:picChg>
        <pc:picChg chg="add mod">
          <ac:chgData name="용우 송" userId="f153ca2a7a809e69" providerId="LiveId" clId="{71B91FDF-62F4-47B0-BD05-600940E3F9CB}" dt="2024-12-17T14:53:30.587" v="1134" actId="1076"/>
          <ac:picMkLst>
            <pc:docMk/>
            <pc:sldMk cId="2433261844" sldId="345"/>
            <ac:picMk id="6" creationId="{019EFDF3-D5A8-1AFE-1365-8975715DCB2E}"/>
          </ac:picMkLst>
        </pc:picChg>
        <pc:picChg chg="add mod">
          <ac:chgData name="용우 송" userId="f153ca2a7a809e69" providerId="LiveId" clId="{71B91FDF-62F4-47B0-BD05-600940E3F9CB}" dt="2024-12-17T14:53:30.587" v="1134" actId="1076"/>
          <ac:picMkLst>
            <pc:docMk/>
            <pc:sldMk cId="2433261844" sldId="345"/>
            <ac:picMk id="7" creationId="{B1032A48-7C2C-0141-3188-EDE3043B3BB1}"/>
          </ac:picMkLst>
        </pc:picChg>
        <pc:picChg chg="add mod">
          <ac:chgData name="용우 송" userId="f153ca2a7a809e69" providerId="LiveId" clId="{71B91FDF-62F4-47B0-BD05-600940E3F9CB}" dt="2024-12-17T14:53:39.671" v="1137" actId="14100"/>
          <ac:picMkLst>
            <pc:docMk/>
            <pc:sldMk cId="2433261844" sldId="345"/>
            <ac:picMk id="9" creationId="{1E38D635-93FD-0F25-0EA6-32F49875E132}"/>
          </ac:picMkLst>
        </pc:picChg>
      </pc:sldChg>
      <pc:sldChg chg="addSp modSp mod">
        <pc:chgData name="용우 송" userId="f153ca2a7a809e69" providerId="LiveId" clId="{71B91FDF-62F4-47B0-BD05-600940E3F9CB}" dt="2024-12-17T14:58:30.348" v="1377" actId="14100"/>
        <pc:sldMkLst>
          <pc:docMk/>
          <pc:sldMk cId="3904414817" sldId="346"/>
        </pc:sldMkLst>
        <pc:spChg chg="mod">
          <ac:chgData name="용우 송" userId="f153ca2a7a809e69" providerId="LiveId" clId="{71B91FDF-62F4-47B0-BD05-600940E3F9CB}" dt="2024-12-17T14:54:51.365" v="1363" actId="20577"/>
          <ac:spMkLst>
            <pc:docMk/>
            <pc:sldMk cId="3904414817" sldId="346"/>
            <ac:spMk id="3" creationId="{2A223D7F-C36C-107B-7BF2-246DBF4E419F}"/>
          </ac:spMkLst>
        </pc:spChg>
        <pc:picChg chg="add mod">
          <ac:chgData name="용우 송" userId="f153ca2a7a809e69" providerId="LiveId" clId="{71B91FDF-62F4-47B0-BD05-600940E3F9CB}" dt="2024-12-17T14:57:14.805" v="1365" actId="1076"/>
          <ac:picMkLst>
            <pc:docMk/>
            <pc:sldMk cId="3904414817" sldId="346"/>
            <ac:picMk id="8" creationId="{F4EFBD14-224D-A6E7-CCA6-8EB25AFF2B6D}"/>
          </ac:picMkLst>
        </pc:picChg>
        <pc:picChg chg="add mod">
          <ac:chgData name="용우 송" userId="f153ca2a7a809e69" providerId="LiveId" clId="{71B91FDF-62F4-47B0-BD05-600940E3F9CB}" dt="2024-12-17T14:57:47.147" v="1369" actId="14100"/>
          <ac:picMkLst>
            <pc:docMk/>
            <pc:sldMk cId="3904414817" sldId="346"/>
            <ac:picMk id="10" creationId="{7CECC5C7-FF70-DAF9-FA30-6A0EF5DC1460}"/>
          </ac:picMkLst>
        </pc:picChg>
        <pc:picChg chg="add mod">
          <ac:chgData name="용우 송" userId="f153ca2a7a809e69" providerId="LiveId" clId="{71B91FDF-62F4-47B0-BD05-600940E3F9CB}" dt="2024-12-17T14:58:04.763" v="1373" actId="14100"/>
          <ac:picMkLst>
            <pc:docMk/>
            <pc:sldMk cId="3904414817" sldId="346"/>
            <ac:picMk id="12" creationId="{85ADB7D0-852D-59F2-CB05-38804BB9AEDD}"/>
          </ac:picMkLst>
        </pc:picChg>
        <pc:picChg chg="add mod">
          <ac:chgData name="용우 송" userId="f153ca2a7a809e69" providerId="LiveId" clId="{71B91FDF-62F4-47B0-BD05-600940E3F9CB}" dt="2024-12-17T14:58:30.348" v="1377" actId="14100"/>
          <ac:picMkLst>
            <pc:docMk/>
            <pc:sldMk cId="3904414817" sldId="346"/>
            <ac:picMk id="14" creationId="{58728BF1-8DBE-E849-7A93-3D519E3EDDAD}"/>
          </ac:picMkLst>
        </pc:picChg>
      </pc:sldChg>
      <pc:sldChg chg="addSp modSp mod">
        <pc:chgData name="용우 송" userId="f153ca2a7a809e69" providerId="LiveId" clId="{71B91FDF-62F4-47B0-BD05-600940E3F9CB}" dt="2024-12-17T15:01:36.710" v="1601" actId="1076"/>
        <pc:sldMkLst>
          <pc:docMk/>
          <pc:sldMk cId="1503867361" sldId="347"/>
        </pc:sldMkLst>
        <pc:spChg chg="mod">
          <ac:chgData name="용우 송" userId="f153ca2a7a809e69" providerId="LiveId" clId="{71B91FDF-62F4-47B0-BD05-600940E3F9CB}" dt="2024-12-17T15:00:57.920" v="1490" actId="20577"/>
          <ac:spMkLst>
            <pc:docMk/>
            <pc:sldMk cId="1503867361" sldId="347"/>
            <ac:spMk id="3" creationId="{5851DB4F-A935-0D3C-1AE9-A8BE88D1DC0B}"/>
          </ac:spMkLst>
        </pc:spChg>
        <pc:spChg chg="mod">
          <ac:chgData name="용우 송" userId="f153ca2a7a809e69" providerId="LiveId" clId="{71B91FDF-62F4-47B0-BD05-600940E3F9CB}" dt="2024-12-17T15:01:17.148" v="1598" actId="20577"/>
          <ac:spMkLst>
            <pc:docMk/>
            <pc:sldMk cId="1503867361" sldId="347"/>
            <ac:spMk id="4" creationId="{DAC1D796-EE66-8F33-37BF-6E0F85D7424F}"/>
          </ac:spMkLst>
        </pc:spChg>
        <pc:picChg chg="add mod">
          <ac:chgData name="용우 송" userId="f153ca2a7a809e69" providerId="LiveId" clId="{71B91FDF-62F4-47B0-BD05-600940E3F9CB}" dt="2024-12-17T15:00:41.734" v="1396" actId="1076"/>
          <ac:picMkLst>
            <pc:docMk/>
            <pc:sldMk cId="1503867361" sldId="347"/>
            <ac:picMk id="6" creationId="{3019DBB8-2598-0D34-EE07-D2E2F7E49A3B}"/>
          </ac:picMkLst>
        </pc:picChg>
        <pc:picChg chg="add mod">
          <ac:chgData name="용우 송" userId="f153ca2a7a809e69" providerId="LiveId" clId="{71B91FDF-62F4-47B0-BD05-600940E3F9CB}" dt="2024-12-17T15:01:36.710" v="1601" actId="1076"/>
          <ac:picMkLst>
            <pc:docMk/>
            <pc:sldMk cId="1503867361" sldId="347"/>
            <ac:picMk id="8" creationId="{39FE6474-E1B8-41F1-4F34-720440863D23}"/>
          </ac:picMkLst>
        </pc:picChg>
      </pc:sldChg>
      <pc:sldChg chg="addSp modSp mod">
        <pc:chgData name="용우 송" userId="f153ca2a7a809e69" providerId="LiveId" clId="{71B91FDF-62F4-47B0-BD05-600940E3F9CB}" dt="2024-12-17T15:05:23.724" v="1981" actId="20577"/>
        <pc:sldMkLst>
          <pc:docMk/>
          <pc:sldMk cId="2143054159" sldId="348"/>
        </pc:sldMkLst>
        <pc:spChg chg="mod">
          <ac:chgData name="용우 송" userId="f153ca2a7a809e69" providerId="LiveId" clId="{71B91FDF-62F4-47B0-BD05-600940E3F9CB}" dt="2024-12-17T15:02:41.428" v="1677" actId="20577"/>
          <ac:spMkLst>
            <pc:docMk/>
            <pc:sldMk cId="2143054159" sldId="348"/>
            <ac:spMk id="3" creationId="{EA394BAA-EF43-505D-E9D9-DC0027135C76}"/>
          </ac:spMkLst>
        </pc:spChg>
        <pc:spChg chg="mod">
          <ac:chgData name="용우 송" userId="f153ca2a7a809e69" providerId="LiveId" clId="{71B91FDF-62F4-47B0-BD05-600940E3F9CB}" dt="2024-12-17T15:03:43.528" v="1737" actId="20577"/>
          <ac:spMkLst>
            <pc:docMk/>
            <pc:sldMk cId="2143054159" sldId="348"/>
            <ac:spMk id="4" creationId="{2750B8A7-7FF0-6EAE-390E-8D3D5A0B7D5F}"/>
          </ac:spMkLst>
        </pc:spChg>
        <pc:spChg chg="mod">
          <ac:chgData name="용우 송" userId="f153ca2a7a809e69" providerId="LiveId" clId="{71B91FDF-62F4-47B0-BD05-600940E3F9CB}" dt="2024-12-17T15:04:28.713" v="1893" actId="20577"/>
          <ac:spMkLst>
            <pc:docMk/>
            <pc:sldMk cId="2143054159" sldId="348"/>
            <ac:spMk id="5" creationId="{6E01DD3E-BC55-0D0F-9780-7B8B684C16E3}"/>
          </ac:spMkLst>
        </pc:spChg>
        <pc:spChg chg="mod">
          <ac:chgData name="용우 송" userId="f153ca2a7a809e69" providerId="LiveId" clId="{71B91FDF-62F4-47B0-BD05-600940E3F9CB}" dt="2024-12-17T15:05:23.724" v="1981" actId="20577"/>
          <ac:spMkLst>
            <pc:docMk/>
            <pc:sldMk cId="2143054159" sldId="348"/>
            <ac:spMk id="6" creationId="{0F8C301E-3D83-105C-BBF1-8DF4BD734E96}"/>
          </ac:spMkLst>
        </pc:spChg>
        <pc:picChg chg="add mod">
          <ac:chgData name="용우 송" userId="f153ca2a7a809e69" providerId="LiveId" clId="{71B91FDF-62F4-47B0-BD05-600940E3F9CB}" dt="2024-12-17T15:02:25.143" v="1607" actId="14100"/>
          <ac:picMkLst>
            <pc:docMk/>
            <pc:sldMk cId="2143054159" sldId="348"/>
            <ac:picMk id="8" creationId="{1044097B-3DA9-2753-C4C0-CA9239E65587}"/>
          </ac:picMkLst>
        </pc:picChg>
        <pc:picChg chg="add mod">
          <ac:chgData name="용우 송" userId="f153ca2a7a809e69" providerId="LiveId" clId="{71B91FDF-62F4-47B0-BD05-600940E3F9CB}" dt="2024-12-17T15:03:45.464" v="1738" actId="1076"/>
          <ac:picMkLst>
            <pc:docMk/>
            <pc:sldMk cId="2143054159" sldId="348"/>
            <ac:picMk id="10" creationId="{45490D61-073E-AC15-5C97-4A1874361266}"/>
          </ac:picMkLst>
        </pc:picChg>
        <pc:picChg chg="add mod">
          <ac:chgData name="용우 송" userId="f153ca2a7a809e69" providerId="LiveId" clId="{71B91FDF-62F4-47B0-BD05-600940E3F9CB}" dt="2024-12-17T15:04:33.906" v="1896" actId="1076"/>
          <ac:picMkLst>
            <pc:docMk/>
            <pc:sldMk cId="2143054159" sldId="348"/>
            <ac:picMk id="12" creationId="{C4712EDC-45F4-77F7-3C00-C7CBE88DF28A}"/>
          </ac:picMkLst>
        </pc:picChg>
        <pc:picChg chg="add mod">
          <ac:chgData name="용우 송" userId="f153ca2a7a809e69" providerId="LiveId" clId="{71B91FDF-62F4-47B0-BD05-600940E3F9CB}" dt="2024-12-17T15:04:45.328" v="1899" actId="1076"/>
          <ac:picMkLst>
            <pc:docMk/>
            <pc:sldMk cId="2143054159" sldId="348"/>
            <ac:picMk id="14" creationId="{BA04BD49-01CA-0ED5-00CB-914B99172DD5}"/>
          </ac:picMkLst>
        </pc:picChg>
        <pc:picChg chg="add mod">
          <ac:chgData name="용우 송" userId="f153ca2a7a809e69" providerId="LiveId" clId="{71B91FDF-62F4-47B0-BD05-600940E3F9CB}" dt="2024-12-17T15:05:12.038" v="1905" actId="14100"/>
          <ac:picMkLst>
            <pc:docMk/>
            <pc:sldMk cId="2143054159" sldId="348"/>
            <ac:picMk id="15" creationId="{067D3508-9575-346F-2571-FE4F881E11B4}"/>
          </ac:picMkLst>
        </pc:picChg>
      </pc:sldChg>
      <pc:sldChg chg="addSp delSp modSp add mod">
        <pc:chgData name="용우 송" userId="f153ca2a7a809e69" providerId="LiveId" clId="{71B91FDF-62F4-47B0-BD05-600940E3F9CB}" dt="2024-12-17T15:06:22.566" v="2080" actId="20577"/>
        <pc:sldMkLst>
          <pc:docMk/>
          <pc:sldMk cId="1787135519" sldId="349"/>
        </pc:sldMkLst>
        <pc:spChg chg="mod">
          <ac:chgData name="용우 송" userId="f153ca2a7a809e69" providerId="LiveId" clId="{71B91FDF-62F4-47B0-BD05-600940E3F9CB}" dt="2024-12-17T15:06:22.566" v="2080" actId="20577"/>
          <ac:spMkLst>
            <pc:docMk/>
            <pc:sldMk cId="1787135519" sldId="349"/>
            <ac:spMk id="3" creationId="{E66F277B-ADDD-251F-FCEF-0A3683264719}"/>
          </ac:spMkLst>
        </pc:spChg>
        <pc:spChg chg="del">
          <ac:chgData name="용우 송" userId="f153ca2a7a809e69" providerId="LiveId" clId="{71B91FDF-62F4-47B0-BD05-600940E3F9CB}" dt="2024-12-17T15:05:56.972" v="1988" actId="478"/>
          <ac:spMkLst>
            <pc:docMk/>
            <pc:sldMk cId="1787135519" sldId="349"/>
            <ac:spMk id="4" creationId="{6027701D-0BCC-DC5B-3429-106D94E3F125}"/>
          </ac:spMkLst>
        </pc:spChg>
        <pc:spChg chg="del">
          <ac:chgData name="용우 송" userId="f153ca2a7a809e69" providerId="LiveId" clId="{71B91FDF-62F4-47B0-BD05-600940E3F9CB}" dt="2024-12-17T15:06:03.258" v="1991" actId="478"/>
          <ac:spMkLst>
            <pc:docMk/>
            <pc:sldMk cId="1787135519" sldId="349"/>
            <ac:spMk id="5" creationId="{4DC2AD3F-C4B5-A99C-DA6B-0F20FC658993}"/>
          </ac:spMkLst>
        </pc:spChg>
        <pc:spChg chg="del">
          <ac:chgData name="용우 송" userId="f153ca2a7a809e69" providerId="LiveId" clId="{71B91FDF-62F4-47B0-BD05-600940E3F9CB}" dt="2024-12-17T15:06:06.924" v="1994" actId="478"/>
          <ac:spMkLst>
            <pc:docMk/>
            <pc:sldMk cId="1787135519" sldId="349"/>
            <ac:spMk id="6" creationId="{8E54BD23-8199-D7F0-5045-D33E93016673}"/>
          </ac:spMkLst>
        </pc:spChg>
        <pc:spChg chg="add del mod">
          <ac:chgData name="용우 송" userId="f153ca2a7a809e69" providerId="LiveId" clId="{71B91FDF-62F4-47B0-BD05-600940E3F9CB}" dt="2024-12-17T15:06:04.772" v="1992" actId="478"/>
          <ac:spMkLst>
            <pc:docMk/>
            <pc:sldMk cId="1787135519" sldId="349"/>
            <ac:spMk id="9" creationId="{1754C79D-9E73-BC00-E910-860B6302CE8C}"/>
          </ac:spMkLst>
        </pc:spChg>
        <pc:picChg chg="mod">
          <ac:chgData name="용우 송" userId="f153ca2a7a809e69" providerId="LiveId" clId="{71B91FDF-62F4-47B0-BD05-600940E3F9CB}" dt="2024-12-17T15:06:12.219" v="1997" actId="1076"/>
          <ac:picMkLst>
            <pc:docMk/>
            <pc:sldMk cId="1787135519" sldId="349"/>
            <ac:picMk id="8" creationId="{8DE7A9C9-6960-F2B8-548A-E60693D5BF9B}"/>
          </ac:picMkLst>
        </pc:picChg>
        <pc:picChg chg="del">
          <ac:chgData name="용우 송" userId="f153ca2a7a809e69" providerId="LiveId" clId="{71B91FDF-62F4-47B0-BD05-600940E3F9CB}" dt="2024-12-17T15:06:07.288" v="1995" actId="478"/>
          <ac:picMkLst>
            <pc:docMk/>
            <pc:sldMk cId="1787135519" sldId="349"/>
            <ac:picMk id="10" creationId="{629EAD87-BD09-1131-1D0F-A9DC2A02A256}"/>
          </ac:picMkLst>
        </pc:picChg>
        <pc:picChg chg="del">
          <ac:chgData name="용우 송" userId="f153ca2a7a809e69" providerId="LiveId" clId="{71B91FDF-62F4-47B0-BD05-600940E3F9CB}" dt="2024-12-17T15:06:01.892" v="1990" actId="478"/>
          <ac:picMkLst>
            <pc:docMk/>
            <pc:sldMk cId="1787135519" sldId="349"/>
            <ac:picMk id="12" creationId="{382B5D22-E9AC-2B82-9A21-A8D118DBF6A2}"/>
          </ac:picMkLst>
        </pc:picChg>
        <pc:picChg chg="del">
          <ac:chgData name="용우 송" userId="f153ca2a7a809e69" providerId="LiveId" clId="{71B91FDF-62F4-47B0-BD05-600940E3F9CB}" dt="2024-12-17T15:06:01.502" v="1989" actId="478"/>
          <ac:picMkLst>
            <pc:docMk/>
            <pc:sldMk cId="1787135519" sldId="349"/>
            <ac:picMk id="14" creationId="{BC57E6A8-3437-6CCF-97BD-D4AA708D06D6}"/>
          </ac:picMkLst>
        </pc:picChg>
        <pc:picChg chg="del">
          <ac:chgData name="용우 송" userId="f153ca2a7a809e69" providerId="LiveId" clId="{71B91FDF-62F4-47B0-BD05-600940E3F9CB}" dt="2024-12-17T15:06:05.179" v="1993" actId="478"/>
          <ac:picMkLst>
            <pc:docMk/>
            <pc:sldMk cId="1787135519" sldId="349"/>
            <ac:picMk id="15" creationId="{69E2E02B-FB4E-D909-DFE8-5632A7FB7B07}"/>
          </ac:picMkLst>
        </pc:picChg>
      </pc:sldChg>
      <pc:sldChg chg="addSp delSp modSp add mod">
        <pc:chgData name="용우 송" userId="f153ca2a7a809e69" providerId="LiveId" clId="{71B91FDF-62F4-47B0-BD05-600940E3F9CB}" dt="2024-12-17T15:13:22.118" v="3467" actId="20577"/>
        <pc:sldMkLst>
          <pc:docMk/>
          <pc:sldMk cId="1395278012" sldId="350"/>
        </pc:sldMkLst>
        <pc:spChg chg="mod">
          <ac:chgData name="용우 송" userId="f153ca2a7a809e69" providerId="LiveId" clId="{71B91FDF-62F4-47B0-BD05-600940E3F9CB}" dt="2024-12-17T15:13:22.118" v="3467" actId="20577"/>
          <ac:spMkLst>
            <pc:docMk/>
            <pc:sldMk cId="1395278012" sldId="350"/>
            <ac:spMk id="4" creationId="{E0434A1F-1FBD-2014-F81F-3AACF86D3215}"/>
          </ac:spMkLst>
        </pc:spChg>
        <pc:picChg chg="del">
          <ac:chgData name="용우 송" userId="f153ca2a7a809e69" providerId="LiveId" clId="{71B91FDF-62F4-47B0-BD05-600940E3F9CB}" dt="2024-12-17T15:12:59.970" v="3446" actId="478"/>
          <ac:picMkLst>
            <pc:docMk/>
            <pc:sldMk cId="1395278012" sldId="350"/>
            <ac:picMk id="5" creationId="{05593721-5D26-F683-9B8F-3DFD7310EBD0}"/>
          </ac:picMkLst>
        </pc:picChg>
        <pc:picChg chg="del">
          <ac:chgData name="용우 송" userId="f153ca2a7a809e69" providerId="LiveId" clId="{71B91FDF-62F4-47B0-BD05-600940E3F9CB}" dt="2024-12-17T15:13:00.633" v="3447" actId="478"/>
          <ac:picMkLst>
            <pc:docMk/>
            <pc:sldMk cId="1395278012" sldId="350"/>
            <ac:picMk id="6" creationId="{4FD6F1B5-D40D-0DD2-A13D-0DE347C10F92}"/>
          </ac:picMkLst>
        </pc:picChg>
        <pc:picChg chg="del">
          <ac:chgData name="용우 송" userId="f153ca2a7a809e69" providerId="LiveId" clId="{71B91FDF-62F4-47B0-BD05-600940E3F9CB}" dt="2024-12-17T15:13:00.964" v="3448" actId="478"/>
          <ac:picMkLst>
            <pc:docMk/>
            <pc:sldMk cId="1395278012" sldId="350"/>
            <ac:picMk id="7" creationId="{77DFA336-B6C7-1FC3-3AA9-5A15DB8BF073}"/>
          </ac:picMkLst>
        </pc:picChg>
        <pc:picChg chg="del">
          <ac:chgData name="용우 송" userId="f153ca2a7a809e69" providerId="LiveId" clId="{71B91FDF-62F4-47B0-BD05-600940E3F9CB}" dt="2024-12-17T15:13:01.315" v="3449" actId="478"/>
          <ac:picMkLst>
            <pc:docMk/>
            <pc:sldMk cId="1395278012" sldId="350"/>
            <ac:picMk id="8" creationId="{AB86ECC8-289B-0A1B-2F76-0B017AF74AD4}"/>
          </ac:picMkLst>
        </pc:picChg>
        <pc:picChg chg="add mod">
          <ac:chgData name="용우 송" userId="f153ca2a7a809e69" providerId="LiveId" clId="{71B91FDF-62F4-47B0-BD05-600940E3F9CB}" dt="2024-12-17T15:13:18.193" v="3458" actId="1076"/>
          <ac:picMkLst>
            <pc:docMk/>
            <pc:sldMk cId="1395278012" sldId="350"/>
            <ac:picMk id="9" creationId="{EE87321A-0689-EBFA-4526-D1B68FEC570C}"/>
          </ac:picMkLst>
        </pc:picChg>
        <pc:picChg chg="add mod">
          <ac:chgData name="용우 송" userId="f153ca2a7a809e69" providerId="LiveId" clId="{71B91FDF-62F4-47B0-BD05-600940E3F9CB}" dt="2024-12-17T15:13:16.282" v="3457" actId="1076"/>
          <ac:picMkLst>
            <pc:docMk/>
            <pc:sldMk cId="1395278012" sldId="350"/>
            <ac:picMk id="10" creationId="{FDC0E94B-8872-19F8-7303-3961469BA62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42950" y="2125980"/>
            <a:ext cx="84201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485900" y="3840480"/>
            <a:ext cx="69342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12/17/2024</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type="body" idx="1"/>
          </p:nvPr>
        </p:nvSpPr>
        <p:spPr/>
        <p:txBody>
          <a:bodyPr lIns="0" tIns="0" rIns="0" bIns="0"/>
          <a:lstStyle>
            <a:lvl1pPr>
              <a:defRPr sz="1050" b="0" i="0">
                <a:solidFill>
                  <a:schemeClr val="bg1"/>
                </a:solidFill>
                <a:latin typeface="Consolas"/>
                <a:cs typeface="Consolas"/>
              </a:defRPr>
            </a:lvl1pPr>
          </a:lstStyle>
          <a:p>
            <a:endParaRPr/>
          </a:p>
        </p:txBody>
      </p:sp>
      <p:sp>
        <p:nvSpPr>
          <p:cNvPr id="4" name="Holder 4"/>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12/17/2024</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sz="half" idx="2"/>
          </p:nvPr>
        </p:nvSpPr>
        <p:spPr>
          <a:xfrm>
            <a:off x="495300" y="1577340"/>
            <a:ext cx="430911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01590" y="1577340"/>
            <a:ext cx="430911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12/17/2024</a:t>
            </a:fld>
            <a:endParaRPr lang="en-US"/>
          </a:p>
        </p:txBody>
      </p:sp>
      <p:sp>
        <p:nvSpPr>
          <p:cNvPr id="7" name="Holder 7"/>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12/17/2024</a:t>
            </a:fld>
            <a:endParaRPr lang="en-US"/>
          </a:p>
        </p:txBody>
      </p:sp>
      <p:sp>
        <p:nvSpPr>
          <p:cNvPr id="5" name="Holder 5"/>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12/17/2024</a:t>
            </a:fld>
            <a:endParaRPr lang="en-US"/>
          </a:p>
        </p:txBody>
      </p:sp>
      <p:sp>
        <p:nvSpPr>
          <p:cNvPr id="4" name="Holder 4"/>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905998" cy="6858000"/>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495300" y="6461759"/>
            <a:ext cx="641603" cy="248411"/>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574040" y="609888"/>
            <a:ext cx="8757919" cy="330834"/>
          </a:xfrm>
          <a:prstGeom prst="rect">
            <a:avLst/>
          </a:prstGeom>
        </p:spPr>
        <p:txBody>
          <a:bodyPr wrap="square" lIns="0" tIns="0" rIns="0" bIns="0">
            <a:spAutoFit/>
          </a:bodyPr>
          <a:lstStyle>
            <a:lvl1pPr>
              <a:defRPr sz="2000" b="0" i="0">
                <a:solidFill>
                  <a:srgbClr val="002060"/>
                </a:solidFill>
                <a:latin typeface="Malgun Gothic"/>
                <a:cs typeface="Malgun Gothic"/>
              </a:defRPr>
            </a:lvl1pPr>
          </a:lstStyle>
          <a:p>
            <a:endParaRPr/>
          </a:p>
        </p:txBody>
      </p:sp>
      <p:sp>
        <p:nvSpPr>
          <p:cNvPr id="3" name="Holder 3"/>
          <p:cNvSpPr>
            <a:spLocks noGrp="1"/>
          </p:cNvSpPr>
          <p:nvPr>
            <p:ph type="body" idx="1"/>
          </p:nvPr>
        </p:nvSpPr>
        <p:spPr>
          <a:xfrm>
            <a:off x="182478" y="2640851"/>
            <a:ext cx="9285605" cy="1466850"/>
          </a:xfrm>
          <a:prstGeom prst="rect">
            <a:avLst/>
          </a:prstGeom>
        </p:spPr>
        <p:txBody>
          <a:bodyPr wrap="square" lIns="0" tIns="0" rIns="0" bIns="0">
            <a:spAutoFit/>
          </a:bodyPr>
          <a:lstStyle>
            <a:lvl1pPr>
              <a:defRPr sz="1050" b="0" i="0">
                <a:solidFill>
                  <a:schemeClr val="bg1"/>
                </a:solidFill>
                <a:latin typeface="Consolas"/>
                <a:cs typeface="Consolas"/>
              </a:defRPr>
            </a:lvl1pPr>
          </a:lstStyle>
          <a:p>
            <a:endParaRPr/>
          </a:p>
        </p:txBody>
      </p:sp>
      <p:sp>
        <p:nvSpPr>
          <p:cNvPr id="4" name="Holder 4"/>
          <p:cNvSpPr>
            <a:spLocks noGrp="1"/>
          </p:cNvSpPr>
          <p:nvPr>
            <p:ph type="ftr" sz="quarter" idx="5"/>
          </p:nvPr>
        </p:nvSpPr>
        <p:spPr>
          <a:xfrm>
            <a:off x="1208504" y="6506291"/>
            <a:ext cx="1705610" cy="222884"/>
          </a:xfrm>
          <a:prstGeom prst="rect">
            <a:avLst/>
          </a:prstGeom>
        </p:spPr>
        <p:txBody>
          <a:bodyPr wrap="square" lIns="0" tIns="0" rIns="0" bIns="0">
            <a:spAutoFit/>
          </a:bodyPr>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a:xfrm>
            <a:off x="495300" y="6377940"/>
            <a:ext cx="227838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12/17/2024</a:t>
            </a:fld>
            <a:endParaRPr lang="en-US"/>
          </a:p>
        </p:txBody>
      </p:sp>
      <p:sp>
        <p:nvSpPr>
          <p:cNvPr id="6" name="Holder 6"/>
          <p:cNvSpPr>
            <a:spLocks noGrp="1"/>
          </p:cNvSpPr>
          <p:nvPr>
            <p:ph type="sldNum" sz="quarter" idx="7"/>
          </p:nvPr>
        </p:nvSpPr>
        <p:spPr>
          <a:xfrm>
            <a:off x="9112504" y="6418258"/>
            <a:ext cx="244475" cy="228600"/>
          </a:xfrm>
          <a:prstGeom prst="rect">
            <a:avLst/>
          </a:prstGeom>
        </p:spPr>
        <p:txBody>
          <a:bodyPr wrap="square" lIns="0" tIns="0" rIns="0" bIns="0">
            <a:spAutoFit/>
          </a:bodyPr>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ParthJohri/Drowsiness_Detection_Using_YOLOv5"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905998" cy="647807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218275" y="2171297"/>
            <a:ext cx="8229112" cy="1674817"/>
          </a:xfrm>
          <a:prstGeom prst="rect">
            <a:avLst/>
          </a:prstGeom>
        </p:spPr>
        <p:txBody>
          <a:bodyPr vert="horz" wrap="square" lIns="0" tIns="12700" rIns="0" bIns="0" rtlCol="0">
            <a:spAutoFit/>
          </a:bodyPr>
          <a:lstStyle/>
          <a:p>
            <a:pPr marL="12700">
              <a:lnSpc>
                <a:spcPct val="100000"/>
              </a:lnSpc>
              <a:spcBef>
                <a:spcPts val="100"/>
              </a:spcBef>
            </a:pPr>
            <a:r>
              <a:rPr lang="en-US" sz="3600" spc="-5" dirty="0" err="1">
                <a:solidFill>
                  <a:srgbClr val="FFFFFF"/>
                </a:solidFill>
                <a:latin typeface="Times New Roman"/>
                <a:cs typeface="Times New Roman"/>
              </a:rPr>
              <a:t>FinalTerm</a:t>
            </a:r>
            <a:r>
              <a:rPr lang="ko-KR" altLang="en-US" sz="3600" spc="-5" dirty="0">
                <a:solidFill>
                  <a:srgbClr val="FFFFFF"/>
                </a:solidFill>
                <a:latin typeface="Times New Roman"/>
                <a:cs typeface="Times New Roman"/>
              </a:rPr>
              <a:t> 보고서</a:t>
            </a:r>
            <a:endParaRPr sz="3600" dirty="0">
              <a:latin typeface="Times New Roman"/>
              <a:cs typeface="Times New Roman"/>
            </a:endParaRPr>
          </a:p>
          <a:p>
            <a:pPr marL="12700">
              <a:lnSpc>
                <a:spcPct val="100000"/>
              </a:lnSpc>
              <a:spcBef>
                <a:spcPts val="35"/>
              </a:spcBef>
            </a:pPr>
            <a:r>
              <a:rPr lang="ko-KR" altLang="en-US" sz="3600" spc="-5" dirty="0">
                <a:solidFill>
                  <a:srgbClr val="FFFFFF"/>
                </a:solidFill>
                <a:latin typeface="Times New Roman"/>
                <a:cs typeface="Times New Roman"/>
              </a:rPr>
              <a:t>제목 </a:t>
            </a:r>
            <a:r>
              <a:rPr lang="en-US" altLang="ko-KR" sz="3600" spc="-5" dirty="0">
                <a:solidFill>
                  <a:srgbClr val="FFFFFF"/>
                </a:solidFill>
                <a:latin typeface="Times New Roman"/>
                <a:cs typeface="Times New Roman"/>
              </a:rPr>
              <a:t>:</a:t>
            </a:r>
            <a:r>
              <a:rPr lang="ko-KR" altLang="en-US" sz="3600" spc="-5" dirty="0">
                <a:solidFill>
                  <a:srgbClr val="FFFFFF"/>
                </a:solidFill>
                <a:latin typeface="Times New Roman"/>
                <a:cs typeface="Times New Roman"/>
              </a:rPr>
              <a:t> </a:t>
            </a:r>
            <a:r>
              <a:rPr lang="en-US" altLang="ko-KR" sz="3600" spc="-5" dirty="0" err="1">
                <a:solidFill>
                  <a:srgbClr val="FFFFFF"/>
                </a:solidFill>
                <a:latin typeface="Times New Roman"/>
                <a:cs typeface="Times New Roman"/>
              </a:rPr>
              <a:t>FocusVision</a:t>
            </a:r>
            <a:r>
              <a:rPr lang="en-US" altLang="ko-KR" sz="3600" spc="-5" dirty="0">
                <a:solidFill>
                  <a:srgbClr val="FFFFFF"/>
                </a:solidFill>
                <a:latin typeface="Times New Roman"/>
                <a:cs typeface="Times New Roman"/>
              </a:rPr>
              <a:t> - YOLOv5</a:t>
            </a:r>
            <a:r>
              <a:rPr lang="ko-KR" altLang="en-US" sz="3600" spc="-5" dirty="0">
                <a:solidFill>
                  <a:srgbClr val="FFFFFF"/>
                </a:solidFill>
                <a:latin typeface="Times New Roman"/>
                <a:cs typeface="Times New Roman"/>
              </a:rPr>
              <a:t>를 활용한 실시간 집중도 모니터링 시스템</a:t>
            </a:r>
            <a:endParaRPr sz="3600" i="1" spc="-5" dirty="0">
              <a:solidFill>
                <a:srgbClr val="FF0000"/>
              </a:solidFill>
              <a:latin typeface="Times New Roman"/>
              <a:cs typeface="Times New Roman"/>
            </a:endParaRPr>
          </a:p>
        </p:txBody>
      </p:sp>
      <p:sp>
        <p:nvSpPr>
          <p:cNvPr id="4" name="object 4"/>
          <p:cNvSpPr txBox="1"/>
          <p:nvPr/>
        </p:nvSpPr>
        <p:spPr>
          <a:xfrm>
            <a:off x="6324600" y="3911489"/>
            <a:ext cx="3122787" cy="764312"/>
          </a:xfrm>
          <a:prstGeom prst="rect">
            <a:avLst/>
          </a:prstGeom>
        </p:spPr>
        <p:txBody>
          <a:bodyPr vert="horz" wrap="square" lIns="0" tIns="12700" rIns="0" bIns="0" rtlCol="0">
            <a:spAutoFit/>
          </a:bodyPr>
          <a:lstStyle/>
          <a:p>
            <a:pPr marL="12700">
              <a:lnSpc>
                <a:spcPct val="100000"/>
              </a:lnSpc>
              <a:spcBef>
                <a:spcPts val="100"/>
              </a:spcBef>
            </a:pPr>
            <a:r>
              <a:rPr lang="ko-KR" altLang="en-US" sz="2400" spc="-5" dirty="0">
                <a:solidFill>
                  <a:srgbClr val="FFFFFF"/>
                </a:solidFill>
                <a:latin typeface="Times New Roman"/>
                <a:cs typeface="Times New Roman"/>
              </a:rPr>
              <a:t>학번</a:t>
            </a:r>
            <a:r>
              <a:rPr lang="en-US" altLang="ko-KR" sz="2400" spc="-5" dirty="0">
                <a:solidFill>
                  <a:srgbClr val="FFFFFF"/>
                </a:solidFill>
                <a:latin typeface="Times New Roman"/>
                <a:cs typeface="Times New Roman"/>
              </a:rPr>
              <a:t>:</a:t>
            </a:r>
            <a:r>
              <a:rPr lang="ko-KR" altLang="en-US" sz="2400" spc="-5" dirty="0">
                <a:solidFill>
                  <a:srgbClr val="FFFFFF"/>
                </a:solidFill>
                <a:latin typeface="Times New Roman"/>
                <a:cs typeface="Times New Roman"/>
              </a:rPr>
              <a:t> </a:t>
            </a:r>
            <a:r>
              <a:rPr lang="en-US" altLang="ko-KR" sz="2400" spc="-5" dirty="0">
                <a:solidFill>
                  <a:srgbClr val="FFFFFF"/>
                </a:solidFill>
                <a:latin typeface="Times New Roman"/>
                <a:cs typeface="Times New Roman"/>
              </a:rPr>
              <a:t>2019102188</a:t>
            </a:r>
            <a:endParaRPr lang="en-US" altLang="ko-KR" sz="2400" i="1" spc="-5" dirty="0">
              <a:solidFill>
                <a:srgbClr val="FF0000"/>
              </a:solidFill>
              <a:latin typeface="Times New Roman"/>
              <a:cs typeface="Times New Roman"/>
            </a:endParaRPr>
          </a:p>
          <a:p>
            <a:pPr marL="12700">
              <a:lnSpc>
                <a:spcPct val="100000"/>
              </a:lnSpc>
              <a:spcBef>
                <a:spcPts val="100"/>
              </a:spcBef>
            </a:pPr>
            <a:r>
              <a:rPr lang="ko-KR" altLang="en-US" sz="2400" spc="-5" dirty="0">
                <a:solidFill>
                  <a:srgbClr val="FFFFFF"/>
                </a:solidFill>
                <a:latin typeface="Times New Roman"/>
                <a:cs typeface="Times New Roman"/>
              </a:rPr>
              <a:t>이름 </a:t>
            </a:r>
            <a:r>
              <a:rPr lang="en-US" altLang="ko-KR" sz="2400" spc="-5" dirty="0">
                <a:solidFill>
                  <a:srgbClr val="FFFFFF"/>
                </a:solidFill>
                <a:latin typeface="Times New Roman"/>
                <a:cs typeface="Times New Roman"/>
              </a:rPr>
              <a:t>:</a:t>
            </a:r>
            <a:r>
              <a:rPr lang="ko-KR" altLang="en-US" sz="2400" spc="-5" dirty="0">
                <a:solidFill>
                  <a:srgbClr val="FFFFFF"/>
                </a:solidFill>
                <a:latin typeface="Times New Roman"/>
                <a:cs typeface="Times New Roman"/>
              </a:rPr>
              <a:t> 송용우</a:t>
            </a:r>
            <a:endParaRPr sz="2400" i="1" dirty="0">
              <a:solidFill>
                <a:srgbClr val="FF0000"/>
              </a:solidFill>
              <a:latin typeface="Times New Roman"/>
              <a:cs typeface="Times New Roman"/>
            </a:endParaRPr>
          </a:p>
        </p:txBody>
      </p:sp>
      <p:sp>
        <p:nvSpPr>
          <p:cNvPr id="5" name="object 5"/>
          <p:cNvSpPr/>
          <p:nvPr/>
        </p:nvSpPr>
        <p:spPr>
          <a:xfrm>
            <a:off x="3119628" y="5259323"/>
            <a:ext cx="1036319" cy="40233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254215" y="5285013"/>
            <a:ext cx="241871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1F497D"/>
                </a:solidFill>
                <a:latin typeface="Times New Roman"/>
                <a:cs typeface="Times New Roman"/>
              </a:rPr>
              <a:t>Image </a:t>
            </a:r>
            <a:r>
              <a:rPr sz="2000" b="1" spc="-5" dirty="0">
                <a:solidFill>
                  <a:srgbClr val="1F497D"/>
                </a:solidFill>
                <a:latin typeface="Times New Roman"/>
                <a:cs typeface="Times New Roman"/>
              </a:rPr>
              <a:t>Processing</a:t>
            </a:r>
            <a:r>
              <a:rPr sz="2000" b="1" spc="-120" dirty="0">
                <a:solidFill>
                  <a:srgbClr val="1F497D"/>
                </a:solidFill>
                <a:latin typeface="Times New Roman"/>
                <a:cs typeface="Times New Roman"/>
              </a:rPr>
              <a:t> </a:t>
            </a:r>
            <a:r>
              <a:rPr sz="2000" b="1" dirty="0">
                <a:solidFill>
                  <a:srgbClr val="1F497D"/>
                </a:solidFill>
                <a:latin typeface="Times New Roman"/>
                <a:cs typeface="Times New Roman"/>
              </a:rPr>
              <a:t>Lab</a:t>
            </a:r>
            <a:endParaRPr sz="2000">
              <a:latin typeface="Times New Roman"/>
              <a:cs typeface="Times New Roman"/>
            </a:endParaRPr>
          </a:p>
        </p:txBody>
      </p:sp>
      <p:sp>
        <p:nvSpPr>
          <p:cNvPr id="7" name="object 7"/>
          <p:cNvSpPr txBox="1">
            <a:spLocks noGrp="1"/>
          </p:cNvSpPr>
          <p:nvPr>
            <p:ph type="title"/>
          </p:nvPr>
        </p:nvSpPr>
        <p:spPr>
          <a:xfrm>
            <a:off x="454138" y="630845"/>
            <a:ext cx="5108462" cy="382156"/>
          </a:xfrm>
          <a:prstGeom prst="rect">
            <a:avLst/>
          </a:prstGeom>
        </p:spPr>
        <p:txBody>
          <a:bodyPr vert="horz" wrap="square" lIns="0" tIns="12700" rIns="0" bIns="0" rtlCol="0">
            <a:spAutoFit/>
          </a:bodyPr>
          <a:lstStyle/>
          <a:p>
            <a:pPr>
              <a:buNone/>
            </a:pPr>
            <a:r>
              <a:rPr lang="en-US" altLang="ko-KR" sz="2400" dirty="0">
                <a:solidFill>
                  <a:schemeClr val="bg1"/>
                </a:solidFill>
                <a:latin typeface="Times New Roman" pitchFamily="18" charset="0"/>
                <a:cs typeface="Times New Roman" pitchFamily="18" charset="0"/>
              </a:rPr>
              <a:t>Mobile/</a:t>
            </a:r>
            <a:r>
              <a:rPr lang="en-US" altLang="ko-KR" sz="2400" dirty="0" err="1">
                <a:solidFill>
                  <a:schemeClr val="bg1"/>
                </a:solidFill>
                <a:latin typeface="Times New Roman" pitchFamily="18" charset="0"/>
                <a:cs typeface="Times New Roman" pitchFamily="18" charset="0"/>
              </a:rPr>
              <a:t>WebService</a:t>
            </a:r>
            <a:r>
              <a:rPr lang="en-US" altLang="ko-KR" sz="2400">
                <a:solidFill>
                  <a:schemeClr val="bg1"/>
                </a:solidFill>
                <a:latin typeface="Times New Roman" pitchFamily="18" charset="0"/>
                <a:cs typeface="Times New Roman" pitchFamily="18" charset="0"/>
              </a:rPr>
              <a:t> Project</a:t>
            </a:r>
            <a:endParaRPr lang="en-US" altLang="ko-KR" sz="2400" dirty="0">
              <a:solidFill>
                <a:schemeClr val="bg1"/>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8B0C2-7071-927C-C28B-D48892329F6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233B1E0-DCA4-6B53-3ABD-B5A49F1DF54B}"/>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2. Service System(Python, Django </a:t>
            </a:r>
            <a:r>
              <a:rPr lang="ko-KR" altLang="en-US" sz="2000" dirty="0">
                <a:solidFill>
                  <a:schemeClr val="tx2"/>
                </a:solidFill>
              </a:rPr>
              <a:t>기반</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2A223D7F-C36C-107B-7BF2-246DBF4E419F}"/>
              </a:ext>
            </a:extLst>
          </p:cNvPr>
          <p:cNvSpPr>
            <a:spLocks noGrp="1"/>
          </p:cNvSpPr>
          <p:nvPr>
            <p:ph sz="half" idx="2"/>
          </p:nvPr>
        </p:nvSpPr>
        <p:spPr>
          <a:xfrm>
            <a:off x="495300" y="1143000"/>
            <a:ext cx="4309110" cy="1369606"/>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2-1. </a:t>
            </a:r>
            <a:r>
              <a:rPr lang="ko-KR" altLang="en-US" sz="1400" spc="-5" dirty="0">
                <a:solidFill>
                  <a:srgbClr val="558ED5"/>
                </a:solidFill>
                <a:latin typeface="+mn-ea"/>
                <a:cs typeface="Malgun Gothic"/>
              </a:rPr>
              <a:t>사용자 보안 기능</a:t>
            </a:r>
            <a:r>
              <a:rPr lang="en-US" altLang="ko-KR" sz="1400" spc="-5" dirty="0">
                <a:solidFill>
                  <a:srgbClr val="558ED5"/>
                </a:solidFill>
                <a:latin typeface="+mn-ea"/>
                <a:cs typeface="Malgun Gothic"/>
              </a:rPr>
              <a:t>(</a:t>
            </a:r>
            <a:r>
              <a:rPr lang="ko-KR" altLang="en-US" sz="1400" spc="-5" dirty="0">
                <a:solidFill>
                  <a:srgbClr val="558ED5"/>
                </a:solidFill>
                <a:latin typeface="+mn-ea"/>
                <a:cs typeface="Malgun Gothic"/>
              </a:rPr>
              <a:t>보안키를 이용한 로그인</a:t>
            </a:r>
            <a:r>
              <a:rPr lang="en-US" altLang="ko-KR" sz="1400" spc="-5" dirty="0">
                <a:solidFill>
                  <a:srgbClr val="558ED5"/>
                </a:solidFill>
                <a:latin typeface="+mn-ea"/>
                <a:cs typeface="Malgun Gothic"/>
              </a:rPr>
              <a:t>, </a:t>
            </a:r>
            <a:r>
              <a:rPr lang="ko-KR" altLang="en-US" sz="1400" spc="-5" dirty="0">
                <a:solidFill>
                  <a:srgbClr val="558ED5"/>
                </a:solidFill>
                <a:latin typeface="+mn-ea"/>
                <a:cs typeface="Malgun Gothic"/>
              </a:rPr>
              <a:t>공통</a:t>
            </a:r>
            <a:r>
              <a:rPr lang="en-US" altLang="ko-KR" sz="1400" spc="-5" dirty="0">
                <a:solidFill>
                  <a:srgbClr val="558ED5"/>
                </a:solidFill>
                <a:latin typeface="+mn-ea"/>
                <a:cs typeface="Malgun Gothic"/>
              </a:rPr>
              <a:t>)</a:t>
            </a:r>
            <a:endParaRPr lang="ko-KR" altLang="en-US" sz="1400" i="1" dirty="0">
              <a:solidFill>
                <a:srgbClr val="FF0000"/>
              </a:solidFill>
              <a:latin typeface="+mn-ea"/>
              <a:cs typeface="Malgun Gothic"/>
            </a:endParaRPr>
          </a:p>
          <a:p>
            <a:pPr marL="690880" lvl="1" indent="-287655">
              <a:lnSpc>
                <a:spcPct val="100000"/>
              </a:lnSpc>
              <a:spcBef>
                <a:spcPts val="1440"/>
              </a:spcBef>
              <a:buChar char="-"/>
              <a:tabLst>
                <a:tab pos="690880" algn="l"/>
                <a:tab pos="691515" algn="l"/>
              </a:tabLst>
            </a:pPr>
            <a:r>
              <a:rPr lang="ko-KR" altLang="en-US" sz="1200" i="1" spc="-5" dirty="0">
                <a:solidFill>
                  <a:srgbClr val="FF0000"/>
                </a:solidFill>
                <a:latin typeface="+mn-ea"/>
                <a:cs typeface="Malgun Gothic"/>
              </a:rPr>
              <a:t>계정 설정 및 보안키를 이용한 로그인 가능</a:t>
            </a:r>
            <a:endParaRPr lang="en-US" altLang="ko-KR" sz="1200" i="1" spc="-5" dirty="0">
              <a:solidFill>
                <a:srgbClr val="FF0000"/>
              </a:solidFill>
              <a:latin typeface="+mn-ea"/>
              <a:cs typeface="Malgun Gothic"/>
            </a:endParaRPr>
          </a:p>
          <a:p>
            <a:pPr marL="403225" lvl="1">
              <a:lnSpc>
                <a:spcPct val="100000"/>
              </a:lnSpc>
              <a:spcBef>
                <a:spcPts val="1440"/>
              </a:spcBef>
              <a:tabLst>
                <a:tab pos="690880" algn="l"/>
                <a:tab pos="691515" algn="l"/>
              </a:tabLst>
            </a:pPr>
            <a:r>
              <a:rPr lang="en-US" altLang="ko-KR" sz="1200" i="1" spc="-5" dirty="0">
                <a:solidFill>
                  <a:srgbClr val="FF0000"/>
                </a:solidFill>
                <a:latin typeface="+mn-ea"/>
                <a:cs typeface="Malgun Gothic"/>
              </a:rPr>
              <a:t>(</a:t>
            </a:r>
            <a:r>
              <a:rPr lang="ko-KR" altLang="en-US" sz="1200" i="1" spc="-5" dirty="0">
                <a:solidFill>
                  <a:srgbClr val="FF0000"/>
                </a:solidFill>
                <a:latin typeface="+mn-ea"/>
                <a:cs typeface="Malgun Gothic"/>
              </a:rPr>
              <a:t>기능 동작 캡처 화면 제시</a:t>
            </a:r>
            <a:r>
              <a:rPr lang="en-US" altLang="ko-KR" sz="1200" i="1" spc="-5" dirty="0">
                <a:solidFill>
                  <a:srgbClr val="FF0000"/>
                </a:solidFill>
                <a:latin typeface="+mn-ea"/>
                <a:cs typeface="Malgun Gothic"/>
              </a:rPr>
              <a:t>)</a:t>
            </a:r>
            <a:endParaRPr lang="en-US" altLang="ko-KR" sz="1200" dirty="0">
              <a:latin typeface="+mn-ea"/>
              <a:cs typeface="Gulim"/>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sp>
        <p:nvSpPr>
          <p:cNvPr id="4" name="내용 개체 틀 3">
            <a:extLst>
              <a:ext uri="{FF2B5EF4-FFF2-40B4-BE49-F238E27FC236}">
                <a16:creationId xmlns:a16="http://schemas.microsoft.com/office/drawing/2014/main" id="{55A5ACAD-B866-53DA-94B5-BBFD3F1C41A1}"/>
              </a:ext>
            </a:extLst>
          </p:cNvPr>
          <p:cNvSpPr>
            <a:spLocks noGrp="1"/>
          </p:cNvSpPr>
          <p:nvPr>
            <p:ph sz="half" idx="3"/>
          </p:nvPr>
        </p:nvSpPr>
        <p:spPr>
          <a:xfrm>
            <a:off x="5101590" y="1143000"/>
            <a:ext cx="4309110" cy="1813317"/>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2-2. Image Blog </a:t>
            </a:r>
            <a:r>
              <a:rPr lang="ko-KR" altLang="en-US" sz="1400" spc="-5" dirty="0">
                <a:solidFill>
                  <a:srgbClr val="558ED5"/>
                </a:solidFill>
                <a:latin typeface="+mn-ea"/>
                <a:cs typeface="Malgun Gothic"/>
              </a:rPr>
              <a:t>및 관리 기능</a:t>
            </a:r>
            <a:r>
              <a:rPr lang="en-US" altLang="ko-KR" sz="1400" spc="-5" dirty="0">
                <a:solidFill>
                  <a:srgbClr val="558ED5"/>
                </a:solidFill>
                <a:latin typeface="+mn-ea"/>
                <a:cs typeface="Malgun Gothic"/>
              </a:rPr>
              <a:t>(</a:t>
            </a:r>
            <a:r>
              <a:rPr lang="ko-KR" altLang="en-US" sz="1400" spc="-5" dirty="0">
                <a:solidFill>
                  <a:srgbClr val="558ED5"/>
                </a:solidFill>
                <a:latin typeface="+mn-ea"/>
                <a:cs typeface="Malgun Gothic"/>
              </a:rPr>
              <a:t>공통</a:t>
            </a:r>
            <a:r>
              <a:rPr lang="en-US" altLang="ko-KR" sz="1400" spc="-5" dirty="0">
                <a:solidFill>
                  <a:srgbClr val="558ED5"/>
                </a:solidFill>
                <a:latin typeface="+mn-ea"/>
                <a:cs typeface="Malgun Gothic"/>
              </a:rPr>
              <a:t>, </a:t>
            </a:r>
            <a:r>
              <a:rPr lang="ko-KR" altLang="en-US" sz="1400" spc="-5" dirty="0">
                <a:solidFill>
                  <a:srgbClr val="558ED5"/>
                </a:solidFill>
                <a:latin typeface="+mn-ea"/>
                <a:cs typeface="Malgun Gothic"/>
              </a:rPr>
              <a:t>일부 확장 기능 가능</a:t>
            </a:r>
            <a:r>
              <a:rPr lang="en-US" altLang="ko-KR" sz="1400" spc="-5" dirty="0">
                <a:solidFill>
                  <a:srgbClr val="558ED5"/>
                </a:solidFill>
                <a:latin typeface="+mn-ea"/>
                <a:cs typeface="Malgun Gothic"/>
              </a:rPr>
              <a:t>)</a:t>
            </a:r>
            <a:endParaRPr lang="ko-KR" altLang="en-US" sz="1400" b="1" spc="-5" dirty="0">
              <a:solidFill>
                <a:srgbClr val="558ED5"/>
              </a:solidFill>
              <a:latin typeface="+mn-ea"/>
              <a:cs typeface="Malgun Gothic"/>
            </a:endParaRPr>
          </a:p>
          <a:p>
            <a:pPr marL="299085" indent="-287020">
              <a:lnSpc>
                <a:spcPct val="100000"/>
              </a:lnSpc>
              <a:spcBef>
                <a:spcPts val="105"/>
              </a:spcBef>
              <a:buFont typeface="Wingdings"/>
              <a:buChar char=""/>
              <a:tabLst>
                <a:tab pos="299720" algn="l"/>
              </a:tabLst>
            </a:pPr>
            <a:endParaRPr lang="ko-KR" altLang="en-US" sz="1400" i="1" dirty="0">
              <a:solidFill>
                <a:srgbClr val="FF0000"/>
              </a:solidFill>
              <a:latin typeface="+mn-ea"/>
              <a:cs typeface="Malgun Gothic"/>
            </a:endParaRPr>
          </a:p>
          <a:p>
            <a:pPr marL="690880" lvl="1" indent="-287655">
              <a:lnSpc>
                <a:spcPct val="100000"/>
              </a:lnSpc>
              <a:spcBef>
                <a:spcPts val="1440"/>
              </a:spcBef>
              <a:buChar char="-"/>
              <a:tabLst>
                <a:tab pos="690880" algn="l"/>
                <a:tab pos="691515" algn="l"/>
              </a:tabLst>
            </a:pPr>
            <a:r>
              <a:rPr lang="en-US" altLang="ko-KR" sz="1200" i="1" spc="-5" dirty="0">
                <a:solidFill>
                  <a:srgbClr val="FF0000"/>
                </a:solidFill>
                <a:latin typeface="+mn-ea"/>
                <a:cs typeface="Malgun Gothic"/>
              </a:rPr>
              <a:t>(</a:t>
            </a:r>
            <a:r>
              <a:rPr lang="ko-KR" altLang="en-US" sz="1200" i="1" spc="-5" dirty="0">
                <a:solidFill>
                  <a:srgbClr val="FF0000"/>
                </a:solidFill>
                <a:latin typeface="+mn-ea"/>
                <a:cs typeface="Malgun Gothic"/>
              </a:rPr>
              <a:t>간략한 설명</a:t>
            </a:r>
            <a:r>
              <a:rPr lang="en-US" altLang="ko-KR" sz="1200" i="1" spc="-5" dirty="0">
                <a:solidFill>
                  <a:srgbClr val="FF0000"/>
                </a:solidFill>
                <a:latin typeface="+mn-ea"/>
                <a:cs typeface="Malgun Gothic"/>
              </a:rPr>
              <a:t>)</a:t>
            </a:r>
          </a:p>
          <a:p>
            <a:pPr marL="403225" lvl="1">
              <a:lnSpc>
                <a:spcPct val="100000"/>
              </a:lnSpc>
              <a:spcBef>
                <a:spcPts val="1440"/>
              </a:spcBef>
              <a:tabLst>
                <a:tab pos="690880" algn="l"/>
                <a:tab pos="691515" algn="l"/>
              </a:tabLst>
            </a:pPr>
            <a:r>
              <a:rPr lang="en-US" altLang="ko-KR" sz="1200" i="1" spc="-5" dirty="0">
                <a:solidFill>
                  <a:srgbClr val="FF0000"/>
                </a:solidFill>
                <a:latin typeface="+mn-ea"/>
                <a:cs typeface="Malgun Gothic"/>
              </a:rPr>
              <a:t>(</a:t>
            </a:r>
            <a:r>
              <a:rPr lang="ko-KR" altLang="en-US" sz="1200" i="1" spc="-5" dirty="0">
                <a:solidFill>
                  <a:srgbClr val="FF0000"/>
                </a:solidFill>
                <a:latin typeface="+mn-ea"/>
                <a:cs typeface="Malgun Gothic"/>
              </a:rPr>
              <a:t>기능 동작 캡처 화면 제시</a:t>
            </a:r>
            <a:r>
              <a:rPr lang="en-US" altLang="ko-KR" sz="1200" i="1" spc="-5" dirty="0">
                <a:solidFill>
                  <a:srgbClr val="FF0000"/>
                </a:solidFill>
                <a:latin typeface="+mn-ea"/>
                <a:cs typeface="Malgun Gothic"/>
              </a:rPr>
              <a:t>)</a:t>
            </a:r>
            <a:endParaRPr lang="en-US" altLang="ko-KR" sz="1200" dirty="0">
              <a:latin typeface="+mn-ea"/>
              <a:cs typeface="Gulim"/>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sp>
        <p:nvSpPr>
          <p:cNvPr id="5" name="내용 개체 틀 2">
            <a:extLst>
              <a:ext uri="{FF2B5EF4-FFF2-40B4-BE49-F238E27FC236}">
                <a16:creationId xmlns:a16="http://schemas.microsoft.com/office/drawing/2014/main" id="{21701398-9CCD-B812-1428-A0D01599FD8A}"/>
              </a:ext>
            </a:extLst>
          </p:cNvPr>
          <p:cNvSpPr txBox="1">
            <a:spLocks/>
          </p:cNvSpPr>
          <p:nvPr/>
        </p:nvSpPr>
        <p:spPr>
          <a:xfrm>
            <a:off x="458118" y="4038600"/>
            <a:ext cx="4309110" cy="1585049"/>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2-3. </a:t>
            </a:r>
            <a:r>
              <a:rPr lang="ko-KR" altLang="en-US" sz="1400" kern="0" spc="-5" dirty="0">
                <a:solidFill>
                  <a:srgbClr val="558ED5"/>
                </a:solidFill>
                <a:latin typeface="+mn-ea"/>
                <a:cs typeface="Malgun Gothic"/>
              </a:rPr>
              <a:t>게시를 위한 </a:t>
            </a:r>
            <a:r>
              <a:rPr lang="en-US" altLang="ko-KR" sz="1400" kern="0" spc="-5" dirty="0">
                <a:solidFill>
                  <a:srgbClr val="558ED5"/>
                </a:solidFill>
                <a:latin typeface="+mn-ea"/>
                <a:cs typeface="Malgun Gothic"/>
              </a:rPr>
              <a:t>HTTP </a:t>
            </a:r>
            <a:r>
              <a:rPr lang="en-US" altLang="ko-KR" sz="1400" kern="0" spc="-5" dirty="0" err="1">
                <a:solidFill>
                  <a:srgbClr val="558ED5"/>
                </a:solidFill>
                <a:latin typeface="+mn-ea"/>
                <a:cs typeface="Malgun Gothic"/>
              </a:rPr>
              <a:t>Restfull</a:t>
            </a:r>
            <a:r>
              <a:rPr lang="en-US" altLang="ko-KR" sz="1400" kern="0" spc="-5" dirty="0">
                <a:solidFill>
                  <a:srgbClr val="558ED5"/>
                </a:solidFill>
                <a:latin typeface="+mn-ea"/>
                <a:cs typeface="Malgun Gothic"/>
              </a:rPr>
              <a:t> API </a:t>
            </a:r>
            <a:r>
              <a:rPr lang="ko-KR" altLang="en-US" sz="1400" kern="0" spc="-5" dirty="0">
                <a:solidFill>
                  <a:srgbClr val="558ED5"/>
                </a:solidFill>
                <a:latin typeface="+mn-ea"/>
                <a:cs typeface="Malgun Gothic"/>
              </a:rPr>
              <a:t>제공</a:t>
            </a:r>
            <a:r>
              <a:rPr lang="en-US" altLang="ko-KR" sz="1400" kern="0" spc="-5" dirty="0">
                <a:solidFill>
                  <a:srgbClr val="558ED5"/>
                </a:solidFill>
                <a:latin typeface="+mn-ea"/>
                <a:cs typeface="Malgun Gothic"/>
              </a:rPr>
              <a:t>(</a:t>
            </a:r>
            <a:r>
              <a:rPr lang="ko-KR" altLang="en-US" sz="1400" kern="0" spc="-5" dirty="0">
                <a:solidFill>
                  <a:srgbClr val="558ED5"/>
                </a:solidFill>
                <a:latin typeface="+mn-ea"/>
                <a:cs typeface="Malgun Gothic"/>
              </a:rPr>
              <a:t>공통</a:t>
            </a:r>
            <a:r>
              <a:rPr lang="en-US" altLang="ko-KR" sz="1400" kern="0" spc="-5" dirty="0">
                <a:solidFill>
                  <a:srgbClr val="558ED5"/>
                </a:solidFill>
                <a:latin typeface="+mn-ea"/>
                <a:cs typeface="Malgun Gothic"/>
              </a:rPr>
              <a:t>)</a:t>
            </a:r>
          </a:p>
          <a:p>
            <a:pPr marL="12065" latinLnBrk="0">
              <a:spcBef>
                <a:spcPts val="105"/>
              </a:spcBef>
              <a:tabLst>
                <a:tab pos="299720" algn="l"/>
              </a:tabLst>
            </a:pPr>
            <a:endParaRPr lang="ko-KR" altLang="en-US" sz="1400" i="1" kern="0" dirty="0">
              <a:solidFill>
                <a:srgbClr val="FF0000"/>
              </a:solidFill>
              <a:latin typeface="+mn-ea"/>
              <a:cs typeface="Malgun Gothic"/>
            </a:endParaRPr>
          </a:p>
          <a:p>
            <a:pPr marL="690880" lvl="1" indent="-287655" latinLnBrk="0">
              <a:spcBef>
                <a:spcPts val="1440"/>
              </a:spcBef>
              <a:buFontTx/>
              <a:buChar char="-"/>
              <a:tabLst>
                <a:tab pos="690880" algn="l"/>
                <a:tab pos="691515" algn="l"/>
              </a:tabLst>
            </a:pPr>
            <a:r>
              <a:rPr lang="en-US" altLang="ko-KR" sz="1200" i="1" kern="0" spc="-5" dirty="0">
                <a:solidFill>
                  <a:srgbClr val="FF0000"/>
                </a:solidFill>
                <a:latin typeface="+mn-ea"/>
                <a:cs typeface="Malgun Gothic"/>
              </a:rPr>
              <a:t>(</a:t>
            </a:r>
            <a:r>
              <a:rPr lang="ko-KR" altLang="en-US" sz="1200" i="1" kern="0" spc="-5" dirty="0">
                <a:solidFill>
                  <a:srgbClr val="FF0000"/>
                </a:solidFill>
                <a:latin typeface="+mn-ea"/>
                <a:cs typeface="Malgun Gothic"/>
              </a:rPr>
              <a:t>간략한 설명</a:t>
            </a:r>
            <a:r>
              <a:rPr lang="en-US" altLang="ko-KR" sz="1200" i="1" kern="0" spc="-5" dirty="0">
                <a:solidFill>
                  <a:srgbClr val="FF0000"/>
                </a:solidFill>
                <a:latin typeface="+mn-ea"/>
                <a:cs typeface="Malgun Gothic"/>
              </a:rPr>
              <a:t>)</a:t>
            </a:r>
          </a:p>
          <a:p>
            <a:pPr marL="403225" lvl="1" latinLnBrk="0">
              <a:spcBef>
                <a:spcPts val="1440"/>
              </a:spcBef>
              <a:tabLst>
                <a:tab pos="690880" algn="l"/>
                <a:tab pos="691515" algn="l"/>
              </a:tabLst>
            </a:pPr>
            <a:r>
              <a:rPr lang="en-US" altLang="ko-KR" sz="1200" i="1" kern="0" spc="-5" dirty="0">
                <a:solidFill>
                  <a:srgbClr val="FF0000"/>
                </a:solidFill>
                <a:latin typeface="+mn-ea"/>
                <a:cs typeface="Malgun Gothic"/>
              </a:rPr>
              <a:t>(</a:t>
            </a:r>
            <a:r>
              <a:rPr lang="ko-KR" altLang="en-US" sz="1200" i="1" kern="0" spc="-5" dirty="0">
                <a:solidFill>
                  <a:srgbClr val="FF0000"/>
                </a:solidFill>
                <a:latin typeface="+mn-ea"/>
                <a:cs typeface="Malgun Gothic"/>
              </a:rPr>
              <a:t>기능 동작 캡처 화면 제시</a:t>
            </a:r>
            <a:r>
              <a:rPr lang="en-US" altLang="ko-KR" sz="1200" i="1" kern="0" spc="-5" dirty="0">
                <a:solidFill>
                  <a:srgbClr val="FF0000"/>
                </a:solidFill>
                <a:latin typeface="+mn-ea"/>
                <a:cs typeface="Malgun Gothic"/>
              </a:rPr>
              <a:t>)</a:t>
            </a:r>
            <a:endParaRPr lang="en-US" altLang="ko-KR" sz="1200" kern="0" dirty="0">
              <a:solidFill>
                <a:sysClr val="windowText" lastClr="000000"/>
              </a:solidFill>
              <a:latin typeface="+mn-ea"/>
              <a:cs typeface="Gulim"/>
            </a:endParaRPr>
          </a:p>
          <a:p>
            <a:pPr marL="233680" indent="-287655" latinLnBrk="0">
              <a:spcBef>
                <a:spcPts val="1440"/>
              </a:spcBef>
              <a:buFontTx/>
              <a:buChar char="-"/>
              <a:tabLst>
                <a:tab pos="690880" algn="l"/>
                <a:tab pos="691515" algn="l"/>
              </a:tabLst>
            </a:pPr>
            <a:endParaRPr lang="ko-KR" altLang="en-US" sz="800" kern="0" dirty="0">
              <a:latin typeface="+mn-ea"/>
              <a:cs typeface="Gulim"/>
            </a:endParaRPr>
          </a:p>
          <a:p>
            <a:pPr latinLnBrk="0"/>
            <a:endParaRPr kumimoji="1" lang="ko-KR" altLang="en-US" sz="800" kern="0" dirty="0"/>
          </a:p>
        </p:txBody>
      </p:sp>
      <p:sp>
        <p:nvSpPr>
          <p:cNvPr id="6" name="내용 개체 틀 3">
            <a:extLst>
              <a:ext uri="{FF2B5EF4-FFF2-40B4-BE49-F238E27FC236}">
                <a16:creationId xmlns:a16="http://schemas.microsoft.com/office/drawing/2014/main" id="{A4BEBBAE-61C7-CA37-64BE-8E9F5E4C5900}"/>
              </a:ext>
            </a:extLst>
          </p:cNvPr>
          <p:cNvSpPr txBox="1">
            <a:spLocks/>
          </p:cNvSpPr>
          <p:nvPr/>
        </p:nvSpPr>
        <p:spPr>
          <a:xfrm>
            <a:off x="5064408" y="4038600"/>
            <a:ext cx="4309110" cy="1813317"/>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2-4. Image </a:t>
            </a:r>
            <a:r>
              <a:rPr lang="ko-KR" altLang="en-US" sz="1400" kern="0" spc="-5" dirty="0">
                <a:solidFill>
                  <a:srgbClr val="558ED5"/>
                </a:solidFill>
                <a:latin typeface="+mn-ea"/>
                <a:cs typeface="Malgun Gothic"/>
              </a:rPr>
              <a:t>목록</a:t>
            </a:r>
            <a:r>
              <a:rPr lang="en-US" altLang="ko-KR" sz="1400" kern="0" spc="-5" dirty="0">
                <a:solidFill>
                  <a:srgbClr val="558ED5"/>
                </a:solidFill>
                <a:latin typeface="+mn-ea"/>
                <a:cs typeface="Malgun Gothic"/>
              </a:rPr>
              <a:t>, </a:t>
            </a:r>
            <a:r>
              <a:rPr lang="ko-KR" altLang="en-US" sz="1400" kern="0" spc="-5" dirty="0">
                <a:solidFill>
                  <a:srgbClr val="558ED5"/>
                </a:solidFill>
                <a:latin typeface="+mn-ea"/>
                <a:cs typeface="Malgun Gothic"/>
              </a:rPr>
              <a:t>획득을 위한 </a:t>
            </a:r>
            <a:r>
              <a:rPr lang="en-US" altLang="ko-KR" sz="1400" kern="0" spc="-5" dirty="0">
                <a:solidFill>
                  <a:srgbClr val="558ED5"/>
                </a:solidFill>
                <a:latin typeface="+mn-ea"/>
                <a:cs typeface="Malgun Gothic"/>
              </a:rPr>
              <a:t>HTTP </a:t>
            </a:r>
            <a:r>
              <a:rPr lang="en-US" altLang="ko-KR" sz="1400" kern="0" spc="-5" dirty="0" err="1">
                <a:solidFill>
                  <a:srgbClr val="558ED5"/>
                </a:solidFill>
                <a:latin typeface="+mn-ea"/>
                <a:cs typeface="Malgun Gothic"/>
              </a:rPr>
              <a:t>Restfull</a:t>
            </a:r>
            <a:r>
              <a:rPr lang="en-US" altLang="ko-KR" sz="1400" kern="0" spc="-5" dirty="0">
                <a:solidFill>
                  <a:srgbClr val="558ED5"/>
                </a:solidFill>
                <a:latin typeface="+mn-ea"/>
                <a:cs typeface="Malgun Gothic"/>
              </a:rPr>
              <a:t> API </a:t>
            </a:r>
            <a:r>
              <a:rPr lang="ko-KR" altLang="en-US" sz="1400" kern="0" spc="-5" dirty="0">
                <a:solidFill>
                  <a:srgbClr val="558ED5"/>
                </a:solidFill>
                <a:latin typeface="+mn-ea"/>
                <a:cs typeface="Malgun Gothic"/>
              </a:rPr>
              <a:t>제공</a:t>
            </a:r>
            <a:r>
              <a:rPr lang="en-US" altLang="ko-KR" sz="1400" kern="0" spc="-5" dirty="0">
                <a:solidFill>
                  <a:srgbClr val="558ED5"/>
                </a:solidFill>
                <a:latin typeface="+mn-ea"/>
                <a:cs typeface="Malgun Gothic"/>
              </a:rPr>
              <a:t>(</a:t>
            </a:r>
            <a:r>
              <a:rPr lang="ko-KR" altLang="en-US" sz="1400" kern="0" spc="-5" dirty="0">
                <a:solidFill>
                  <a:srgbClr val="558ED5"/>
                </a:solidFill>
                <a:latin typeface="+mn-ea"/>
                <a:cs typeface="Malgun Gothic"/>
              </a:rPr>
              <a:t>신규 추가 필요</a:t>
            </a:r>
            <a:r>
              <a:rPr lang="en-US" altLang="ko-KR" sz="1400" kern="0" spc="-5" dirty="0">
                <a:solidFill>
                  <a:srgbClr val="558ED5"/>
                </a:solidFill>
                <a:latin typeface="+mn-ea"/>
                <a:cs typeface="Malgun Gothic"/>
              </a:rPr>
              <a:t>)</a:t>
            </a:r>
            <a:endParaRPr lang="ko-KR" altLang="en-US" sz="1400" b="1" kern="0" spc="-5" dirty="0">
              <a:solidFill>
                <a:srgbClr val="558ED5"/>
              </a:solidFill>
              <a:latin typeface="+mn-ea"/>
              <a:cs typeface="Malgun Gothic"/>
            </a:endParaRPr>
          </a:p>
          <a:p>
            <a:pPr marL="299085" indent="-287020" latinLnBrk="0">
              <a:spcBef>
                <a:spcPts val="105"/>
              </a:spcBef>
              <a:buFont typeface="Wingdings"/>
              <a:buChar char=""/>
              <a:tabLst>
                <a:tab pos="299720" algn="l"/>
              </a:tabLst>
            </a:pPr>
            <a:endParaRPr lang="ko-KR" altLang="en-US" sz="1400" i="1" kern="0" dirty="0">
              <a:solidFill>
                <a:srgbClr val="FF0000"/>
              </a:solidFill>
              <a:latin typeface="+mn-ea"/>
              <a:cs typeface="Malgun Gothic"/>
            </a:endParaRPr>
          </a:p>
          <a:p>
            <a:pPr marL="690880" lvl="1" indent="-287655" latinLnBrk="0">
              <a:spcBef>
                <a:spcPts val="1440"/>
              </a:spcBef>
              <a:buFontTx/>
              <a:buChar char="-"/>
              <a:tabLst>
                <a:tab pos="690880" algn="l"/>
                <a:tab pos="691515" algn="l"/>
              </a:tabLst>
            </a:pPr>
            <a:r>
              <a:rPr lang="en-US" altLang="ko-KR" sz="1200" i="1" kern="0" spc="-5" dirty="0">
                <a:solidFill>
                  <a:srgbClr val="FF0000"/>
                </a:solidFill>
                <a:latin typeface="+mn-ea"/>
                <a:cs typeface="Malgun Gothic"/>
              </a:rPr>
              <a:t>(</a:t>
            </a:r>
            <a:r>
              <a:rPr lang="ko-KR" altLang="en-US" sz="1200" i="1" kern="0" spc="-5" dirty="0">
                <a:solidFill>
                  <a:srgbClr val="FF0000"/>
                </a:solidFill>
                <a:latin typeface="+mn-ea"/>
                <a:cs typeface="Malgun Gothic"/>
              </a:rPr>
              <a:t>간략한 설명</a:t>
            </a:r>
            <a:r>
              <a:rPr lang="en-US" altLang="ko-KR" sz="1200" i="1" kern="0" spc="-5" dirty="0">
                <a:solidFill>
                  <a:srgbClr val="FF0000"/>
                </a:solidFill>
                <a:latin typeface="+mn-ea"/>
                <a:cs typeface="Malgun Gothic"/>
              </a:rPr>
              <a:t>)</a:t>
            </a:r>
          </a:p>
          <a:p>
            <a:pPr marL="403225" lvl="1" latinLnBrk="0">
              <a:spcBef>
                <a:spcPts val="1440"/>
              </a:spcBef>
              <a:tabLst>
                <a:tab pos="690880" algn="l"/>
                <a:tab pos="691515" algn="l"/>
              </a:tabLst>
            </a:pPr>
            <a:r>
              <a:rPr lang="en-US" altLang="ko-KR" sz="1200" i="1" kern="0" spc="-5" dirty="0">
                <a:solidFill>
                  <a:srgbClr val="FF0000"/>
                </a:solidFill>
                <a:latin typeface="+mn-ea"/>
                <a:cs typeface="Malgun Gothic"/>
              </a:rPr>
              <a:t>(</a:t>
            </a:r>
            <a:r>
              <a:rPr lang="ko-KR" altLang="en-US" sz="1200" i="1" kern="0" spc="-5" dirty="0">
                <a:solidFill>
                  <a:srgbClr val="FF0000"/>
                </a:solidFill>
                <a:latin typeface="+mn-ea"/>
                <a:cs typeface="Malgun Gothic"/>
              </a:rPr>
              <a:t>기능 동작 캡처 화면 제시</a:t>
            </a:r>
            <a:r>
              <a:rPr lang="en-US" altLang="ko-KR" sz="1200" i="1" kern="0" spc="-5" dirty="0">
                <a:solidFill>
                  <a:srgbClr val="FF0000"/>
                </a:solidFill>
                <a:latin typeface="+mn-ea"/>
                <a:cs typeface="Malgun Gothic"/>
              </a:rPr>
              <a:t>)</a:t>
            </a:r>
            <a:endParaRPr lang="en-US" altLang="ko-KR" sz="1200" kern="0" dirty="0">
              <a:solidFill>
                <a:sysClr val="windowText" lastClr="000000"/>
              </a:solidFill>
              <a:latin typeface="+mn-ea"/>
              <a:cs typeface="Gulim"/>
            </a:endParaRPr>
          </a:p>
          <a:p>
            <a:pPr marL="233680" indent="-287655" latinLnBrk="0">
              <a:spcBef>
                <a:spcPts val="1440"/>
              </a:spcBef>
              <a:buFontTx/>
              <a:buChar char="-"/>
              <a:tabLst>
                <a:tab pos="690880" algn="l"/>
                <a:tab pos="691515" algn="l"/>
              </a:tabLst>
            </a:pPr>
            <a:endParaRPr lang="ko-KR" altLang="en-US" sz="800" kern="0" dirty="0">
              <a:latin typeface="+mn-ea"/>
              <a:cs typeface="Gulim"/>
            </a:endParaRPr>
          </a:p>
          <a:p>
            <a:pPr latinLnBrk="0"/>
            <a:endParaRPr kumimoji="1" lang="ko-KR" altLang="en-US" sz="800" kern="0" dirty="0"/>
          </a:p>
        </p:txBody>
      </p:sp>
      <p:pic>
        <p:nvPicPr>
          <p:cNvPr id="8" name="그림 7">
            <a:extLst>
              <a:ext uri="{FF2B5EF4-FFF2-40B4-BE49-F238E27FC236}">
                <a16:creationId xmlns:a16="http://schemas.microsoft.com/office/drawing/2014/main" id="{F4EFBD14-224D-A6E7-CCA6-8EB25AFF2B6D}"/>
              </a:ext>
            </a:extLst>
          </p:cNvPr>
          <p:cNvPicPr>
            <a:picLocks noChangeAspect="1"/>
          </p:cNvPicPr>
          <p:nvPr/>
        </p:nvPicPr>
        <p:blipFill>
          <a:blip r:embed="rId2"/>
          <a:stretch>
            <a:fillRect/>
          </a:stretch>
        </p:blipFill>
        <p:spPr>
          <a:xfrm>
            <a:off x="496218" y="1827803"/>
            <a:ext cx="3941688" cy="1965473"/>
          </a:xfrm>
          <a:prstGeom prst="rect">
            <a:avLst/>
          </a:prstGeom>
        </p:spPr>
      </p:pic>
      <p:pic>
        <p:nvPicPr>
          <p:cNvPr id="10" name="그림 9">
            <a:extLst>
              <a:ext uri="{FF2B5EF4-FFF2-40B4-BE49-F238E27FC236}">
                <a16:creationId xmlns:a16="http://schemas.microsoft.com/office/drawing/2014/main" id="{7CECC5C7-FF70-DAF9-FA30-6A0EF5DC1460}"/>
              </a:ext>
            </a:extLst>
          </p:cNvPr>
          <p:cNvPicPr>
            <a:picLocks noChangeAspect="1"/>
          </p:cNvPicPr>
          <p:nvPr/>
        </p:nvPicPr>
        <p:blipFill>
          <a:blip r:embed="rId3"/>
          <a:stretch>
            <a:fillRect/>
          </a:stretch>
        </p:blipFill>
        <p:spPr>
          <a:xfrm>
            <a:off x="5101589" y="1769194"/>
            <a:ext cx="3788975" cy="1888405"/>
          </a:xfrm>
          <a:prstGeom prst="rect">
            <a:avLst/>
          </a:prstGeom>
        </p:spPr>
      </p:pic>
      <p:pic>
        <p:nvPicPr>
          <p:cNvPr id="12" name="그림 11">
            <a:extLst>
              <a:ext uri="{FF2B5EF4-FFF2-40B4-BE49-F238E27FC236}">
                <a16:creationId xmlns:a16="http://schemas.microsoft.com/office/drawing/2014/main" id="{85ADB7D0-852D-59F2-CB05-38804BB9AEDD}"/>
              </a:ext>
            </a:extLst>
          </p:cNvPr>
          <p:cNvPicPr>
            <a:picLocks noChangeAspect="1"/>
          </p:cNvPicPr>
          <p:nvPr/>
        </p:nvPicPr>
        <p:blipFill>
          <a:blip r:embed="rId4"/>
          <a:stretch>
            <a:fillRect/>
          </a:stretch>
        </p:blipFill>
        <p:spPr>
          <a:xfrm>
            <a:off x="304800" y="4469718"/>
            <a:ext cx="3886200" cy="1805297"/>
          </a:xfrm>
          <a:prstGeom prst="rect">
            <a:avLst/>
          </a:prstGeom>
        </p:spPr>
      </p:pic>
      <p:pic>
        <p:nvPicPr>
          <p:cNvPr id="14" name="그림 13">
            <a:extLst>
              <a:ext uri="{FF2B5EF4-FFF2-40B4-BE49-F238E27FC236}">
                <a16:creationId xmlns:a16="http://schemas.microsoft.com/office/drawing/2014/main" id="{58728BF1-8DBE-E849-7A93-3D519E3EDDAD}"/>
              </a:ext>
            </a:extLst>
          </p:cNvPr>
          <p:cNvPicPr>
            <a:picLocks noChangeAspect="1"/>
          </p:cNvPicPr>
          <p:nvPr/>
        </p:nvPicPr>
        <p:blipFill>
          <a:blip r:embed="rId5"/>
          <a:stretch>
            <a:fillRect/>
          </a:stretch>
        </p:blipFill>
        <p:spPr>
          <a:xfrm>
            <a:off x="4952998" y="4572000"/>
            <a:ext cx="3581401" cy="1898450"/>
          </a:xfrm>
          <a:prstGeom prst="rect">
            <a:avLst/>
          </a:prstGeom>
        </p:spPr>
      </p:pic>
    </p:spTree>
    <p:extLst>
      <p:ext uri="{BB962C8B-B14F-4D97-AF65-F5344CB8AC3E}">
        <p14:creationId xmlns:p14="http://schemas.microsoft.com/office/powerpoint/2010/main" val="3904414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E62A-AC32-2ED9-4DBE-05890A2ADC7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C97AD99-E4F7-2C66-1881-6248595FED6B}"/>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2. Service System(Python, Django </a:t>
            </a:r>
            <a:r>
              <a:rPr lang="ko-KR" altLang="en-US" sz="2000" dirty="0">
                <a:solidFill>
                  <a:schemeClr val="tx2"/>
                </a:solidFill>
              </a:rPr>
              <a:t>기반</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5851DB4F-A935-0D3C-1AE9-A8BE88D1DC0B}"/>
              </a:ext>
            </a:extLst>
          </p:cNvPr>
          <p:cNvSpPr>
            <a:spLocks noGrp="1"/>
          </p:cNvSpPr>
          <p:nvPr>
            <p:ph sz="half" idx="2"/>
          </p:nvPr>
        </p:nvSpPr>
        <p:spPr>
          <a:xfrm>
            <a:off x="495300" y="1143000"/>
            <a:ext cx="4309110" cy="1233671"/>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2-5. Session </a:t>
            </a:r>
            <a:r>
              <a:rPr lang="ko-KR" altLang="en-US" sz="1400" spc="-5" dirty="0">
                <a:solidFill>
                  <a:srgbClr val="558ED5"/>
                </a:solidFill>
                <a:latin typeface="+mn-ea"/>
                <a:cs typeface="Malgun Gothic"/>
              </a:rPr>
              <a:t>관련 </a:t>
            </a:r>
            <a:r>
              <a:rPr lang="en-US" altLang="ko-KR" sz="1400" spc="-5" dirty="0">
                <a:solidFill>
                  <a:srgbClr val="558ED5"/>
                </a:solidFill>
                <a:latin typeface="+mn-ea"/>
                <a:cs typeface="Malgun Gothic"/>
              </a:rPr>
              <a:t>Restful API </a:t>
            </a:r>
            <a:r>
              <a:rPr lang="ko-KR" altLang="en-US" sz="1400" spc="-5" dirty="0">
                <a:solidFill>
                  <a:srgbClr val="558ED5"/>
                </a:solidFill>
                <a:latin typeface="+mn-ea"/>
                <a:cs typeface="Malgun Gothic"/>
              </a:rPr>
              <a:t>제공</a:t>
            </a:r>
          </a:p>
          <a:p>
            <a:pPr marL="12065">
              <a:lnSpc>
                <a:spcPct val="100000"/>
              </a:lnSpc>
              <a:spcBef>
                <a:spcPts val="105"/>
              </a:spcBef>
              <a:tabLst>
                <a:tab pos="299720" algn="l"/>
              </a:tabLst>
            </a:pPr>
            <a:endParaRPr lang="ko-KR" altLang="en-US" sz="1400" spc="-5" dirty="0">
              <a:solidFill>
                <a:srgbClr val="558ED5"/>
              </a:solidFill>
              <a:latin typeface="+mn-ea"/>
              <a:cs typeface="Malgun Gothic"/>
            </a:endParaRPr>
          </a:p>
          <a:p>
            <a:pPr marL="690880" lvl="1" indent="-287655">
              <a:lnSpc>
                <a:spcPct val="100000"/>
              </a:lnSpc>
              <a:spcBef>
                <a:spcPts val="1440"/>
              </a:spcBef>
              <a:buChar char="-"/>
              <a:tabLst>
                <a:tab pos="690880" algn="l"/>
                <a:tab pos="691515" algn="l"/>
              </a:tabLst>
            </a:pPr>
            <a:r>
              <a:rPr lang="ko-KR" altLang="en-US" sz="1200" i="1" spc="-5" dirty="0">
                <a:solidFill>
                  <a:srgbClr val="FF0000"/>
                </a:solidFill>
                <a:latin typeface="+mn-ea"/>
                <a:cs typeface="Gulim"/>
              </a:rPr>
              <a:t>각 학습 세션을 관리할 수 있는 </a:t>
            </a:r>
            <a:r>
              <a:rPr lang="en-US" altLang="ko-KR" sz="1200" i="1" spc="-5" dirty="0">
                <a:solidFill>
                  <a:srgbClr val="FF0000"/>
                </a:solidFill>
                <a:latin typeface="+mn-ea"/>
                <a:cs typeface="Gulim"/>
              </a:rPr>
              <a:t>Restful API </a:t>
            </a:r>
            <a:r>
              <a:rPr lang="ko-KR" altLang="en-US" sz="1200" i="1" spc="-5" dirty="0">
                <a:solidFill>
                  <a:srgbClr val="FF0000"/>
                </a:solidFill>
                <a:latin typeface="+mn-ea"/>
                <a:cs typeface="Gulim"/>
              </a:rPr>
              <a:t>설계</a:t>
            </a:r>
            <a:endParaRPr lang="en-US" altLang="ko-KR" sz="1200" dirty="0">
              <a:latin typeface="+mn-ea"/>
              <a:cs typeface="Gulim"/>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sp>
        <p:nvSpPr>
          <p:cNvPr id="4" name="내용 개체 틀 3">
            <a:extLst>
              <a:ext uri="{FF2B5EF4-FFF2-40B4-BE49-F238E27FC236}">
                <a16:creationId xmlns:a16="http://schemas.microsoft.com/office/drawing/2014/main" id="{DAC1D796-EE66-8F33-37BF-6E0F85D7424F}"/>
              </a:ext>
            </a:extLst>
          </p:cNvPr>
          <p:cNvSpPr>
            <a:spLocks noGrp="1"/>
          </p:cNvSpPr>
          <p:nvPr>
            <p:ph sz="half" idx="3"/>
          </p:nvPr>
        </p:nvSpPr>
        <p:spPr>
          <a:xfrm>
            <a:off x="5101590" y="1143000"/>
            <a:ext cx="4309110" cy="1233671"/>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2-6. Session </a:t>
            </a:r>
            <a:r>
              <a:rPr lang="ko-KR" altLang="en-US" sz="1400" spc="-5" dirty="0">
                <a:solidFill>
                  <a:srgbClr val="558ED5"/>
                </a:solidFill>
                <a:latin typeface="+mn-ea"/>
                <a:cs typeface="Malgun Gothic"/>
              </a:rPr>
              <a:t>관련 집계 및 통계 제공</a:t>
            </a:r>
          </a:p>
          <a:p>
            <a:pPr marL="299085" indent="-287020">
              <a:lnSpc>
                <a:spcPct val="100000"/>
              </a:lnSpc>
              <a:spcBef>
                <a:spcPts val="105"/>
              </a:spcBef>
              <a:buFont typeface="Wingdings"/>
              <a:buChar char=""/>
              <a:tabLst>
                <a:tab pos="299720" algn="l"/>
              </a:tabLst>
            </a:pPr>
            <a:endParaRPr lang="ko-KR" altLang="en-US" sz="1400" i="1" dirty="0">
              <a:solidFill>
                <a:srgbClr val="FF0000"/>
              </a:solidFill>
              <a:latin typeface="+mn-ea"/>
              <a:cs typeface="Malgun Gothic"/>
            </a:endParaRPr>
          </a:p>
          <a:p>
            <a:pPr marL="690880" lvl="1" indent="-287655">
              <a:lnSpc>
                <a:spcPct val="100000"/>
              </a:lnSpc>
              <a:spcBef>
                <a:spcPts val="1440"/>
              </a:spcBef>
              <a:buChar char="-"/>
              <a:tabLst>
                <a:tab pos="690880" algn="l"/>
                <a:tab pos="691515" algn="l"/>
              </a:tabLst>
            </a:pPr>
            <a:r>
              <a:rPr lang="ko-KR" altLang="en-US" sz="1200" i="1" spc="-5" dirty="0">
                <a:solidFill>
                  <a:srgbClr val="FF0000"/>
                </a:solidFill>
                <a:latin typeface="+mn-ea"/>
                <a:cs typeface="Malgun Gothic"/>
              </a:rPr>
              <a:t>각 </a:t>
            </a:r>
            <a:r>
              <a:rPr lang="en-US" altLang="ko-KR" sz="1200" i="1" spc="-5" dirty="0">
                <a:solidFill>
                  <a:srgbClr val="FF0000"/>
                </a:solidFill>
                <a:latin typeface="+mn-ea"/>
                <a:cs typeface="Malgun Gothic"/>
              </a:rPr>
              <a:t>Session</a:t>
            </a:r>
            <a:r>
              <a:rPr lang="ko-KR" altLang="en-US" sz="1200" i="1" spc="-5" dirty="0">
                <a:solidFill>
                  <a:srgbClr val="FF0000"/>
                </a:solidFill>
                <a:latin typeface="+mn-ea"/>
                <a:cs typeface="Malgun Gothic"/>
              </a:rPr>
              <a:t> 별로 집중도 관련 집계 및 정보 제공</a:t>
            </a:r>
            <a:endParaRPr lang="en-US" altLang="ko-KR" sz="1200" dirty="0">
              <a:latin typeface="+mn-ea"/>
              <a:cs typeface="Gulim"/>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pic>
        <p:nvPicPr>
          <p:cNvPr id="6" name="그림 5">
            <a:extLst>
              <a:ext uri="{FF2B5EF4-FFF2-40B4-BE49-F238E27FC236}">
                <a16:creationId xmlns:a16="http://schemas.microsoft.com/office/drawing/2014/main" id="{3019DBB8-2598-0D34-EE07-D2E2F7E49A3B}"/>
              </a:ext>
            </a:extLst>
          </p:cNvPr>
          <p:cNvPicPr>
            <a:picLocks noChangeAspect="1"/>
          </p:cNvPicPr>
          <p:nvPr/>
        </p:nvPicPr>
        <p:blipFill>
          <a:blip r:embed="rId2"/>
          <a:stretch>
            <a:fillRect/>
          </a:stretch>
        </p:blipFill>
        <p:spPr>
          <a:xfrm>
            <a:off x="381000" y="1981200"/>
            <a:ext cx="4907388" cy="2487412"/>
          </a:xfrm>
          <a:prstGeom prst="rect">
            <a:avLst/>
          </a:prstGeom>
        </p:spPr>
      </p:pic>
      <p:pic>
        <p:nvPicPr>
          <p:cNvPr id="8" name="그림 7">
            <a:extLst>
              <a:ext uri="{FF2B5EF4-FFF2-40B4-BE49-F238E27FC236}">
                <a16:creationId xmlns:a16="http://schemas.microsoft.com/office/drawing/2014/main" id="{39FE6474-E1B8-41F1-4F34-720440863D23}"/>
              </a:ext>
            </a:extLst>
          </p:cNvPr>
          <p:cNvPicPr>
            <a:picLocks noChangeAspect="1"/>
          </p:cNvPicPr>
          <p:nvPr/>
        </p:nvPicPr>
        <p:blipFill>
          <a:blip r:embed="rId3"/>
          <a:stretch>
            <a:fillRect/>
          </a:stretch>
        </p:blipFill>
        <p:spPr>
          <a:xfrm>
            <a:off x="5515428" y="2217582"/>
            <a:ext cx="3895272" cy="3497418"/>
          </a:xfrm>
          <a:prstGeom prst="rect">
            <a:avLst/>
          </a:prstGeom>
        </p:spPr>
      </p:pic>
    </p:spTree>
    <p:extLst>
      <p:ext uri="{BB962C8B-B14F-4D97-AF65-F5344CB8AC3E}">
        <p14:creationId xmlns:p14="http://schemas.microsoft.com/office/powerpoint/2010/main" val="150386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F4422-BB0D-3E5A-7E5E-14136C8AC94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797A25E-EF9B-015E-ACE8-7A7A35A7BF04}"/>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3. Client System(Android, </a:t>
            </a:r>
            <a:r>
              <a:rPr lang="en-US" altLang="ko-KR" dirty="0">
                <a:solidFill>
                  <a:schemeClr val="tx2"/>
                </a:solidFill>
              </a:rPr>
              <a:t>Java</a:t>
            </a:r>
            <a:r>
              <a:rPr lang="ko-KR" altLang="en-US" dirty="0">
                <a:solidFill>
                  <a:schemeClr val="tx2"/>
                </a:solidFill>
              </a:rPr>
              <a:t>기반</a:t>
            </a:r>
            <a:r>
              <a:rPr lang="en-US" altLang="ko-KR" sz="2000" dirty="0">
                <a:solidFill>
                  <a:schemeClr val="tx2"/>
                </a:solidFill>
              </a:rPr>
              <a:t>, </a:t>
            </a:r>
            <a:r>
              <a:rPr lang="ko-KR" altLang="en-US" sz="2000" dirty="0">
                <a:solidFill>
                  <a:schemeClr val="tx2"/>
                </a:solidFill>
              </a:rPr>
              <a:t>개별 제안</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EA394BAA-EF43-505D-E9D9-DC0027135C76}"/>
              </a:ext>
            </a:extLst>
          </p:cNvPr>
          <p:cNvSpPr>
            <a:spLocks noGrp="1"/>
          </p:cNvSpPr>
          <p:nvPr>
            <p:ph sz="half" idx="2"/>
          </p:nvPr>
        </p:nvSpPr>
        <p:spPr>
          <a:xfrm>
            <a:off x="495300" y="1143000"/>
            <a:ext cx="4309110" cy="1115690"/>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3.1. Image list view </a:t>
            </a:r>
            <a:r>
              <a:rPr lang="ko-KR" altLang="en-US" sz="1400" spc="-5" dirty="0">
                <a:solidFill>
                  <a:srgbClr val="558ED5"/>
                </a:solidFill>
                <a:latin typeface="+mn-ea"/>
                <a:cs typeface="Malgun Gothic"/>
              </a:rPr>
              <a:t>기능</a:t>
            </a:r>
            <a:r>
              <a:rPr lang="en-US" altLang="ko-KR" sz="1400" spc="-5" dirty="0">
                <a:solidFill>
                  <a:srgbClr val="558ED5"/>
                </a:solidFill>
                <a:latin typeface="+mn-ea"/>
                <a:cs typeface="Malgun Gothic"/>
              </a:rPr>
              <a:t>(</a:t>
            </a:r>
            <a:r>
              <a:rPr lang="ko-KR" altLang="en-US" sz="1400" spc="-5" dirty="0">
                <a:solidFill>
                  <a:srgbClr val="558ED5"/>
                </a:solidFill>
                <a:latin typeface="+mn-ea"/>
                <a:cs typeface="Malgun Gothic"/>
              </a:rPr>
              <a:t>공통 기능</a:t>
            </a:r>
            <a:r>
              <a:rPr lang="en-US" altLang="ko-KR" sz="1400" spc="-5" dirty="0">
                <a:solidFill>
                  <a:srgbClr val="558ED5"/>
                </a:solidFill>
                <a:latin typeface="+mn-ea"/>
                <a:cs typeface="Malgun Gothic"/>
              </a:rPr>
              <a:t>, </a:t>
            </a:r>
            <a:r>
              <a:rPr lang="ko-KR" altLang="en-US" sz="1400" spc="-5" dirty="0">
                <a:solidFill>
                  <a:srgbClr val="558ED5"/>
                </a:solidFill>
                <a:latin typeface="+mn-ea"/>
                <a:cs typeface="Malgun Gothic"/>
              </a:rPr>
              <a:t>개별 제안</a:t>
            </a:r>
            <a:r>
              <a:rPr lang="en-US" altLang="ko-KR" sz="1400" spc="-5" dirty="0">
                <a:solidFill>
                  <a:srgbClr val="558ED5"/>
                </a:solidFill>
                <a:latin typeface="+mn-ea"/>
                <a:cs typeface="Malgun Gothic"/>
              </a:rPr>
              <a:t>)</a:t>
            </a:r>
          </a:p>
          <a:p>
            <a:pPr marL="12065">
              <a:lnSpc>
                <a:spcPct val="100000"/>
              </a:lnSpc>
              <a:spcBef>
                <a:spcPts val="105"/>
              </a:spcBef>
              <a:tabLst>
                <a:tab pos="299720" algn="l"/>
              </a:tabLst>
            </a:pPr>
            <a:endParaRPr lang="ko-KR" altLang="en-US" sz="1400" i="1" dirty="0">
              <a:solidFill>
                <a:srgbClr val="FF0000"/>
              </a:solidFill>
              <a:latin typeface="+mn-ea"/>
              <a:cs typeface="Malgun Gothic"/>
            </a:endParaRPr>
          </a:p>
          <a:p>
            <a:pPr marL="690880" lvl="1" indent="-287655">
              <a:lnSpc>
                <a:spcPct val="100000"/>
              </a:lnSpc>
              <a:spcBef>
                <a:spcPts val="1440"/>
              </a:spcBef>
              <a:buChar char="-"/>
              <a:tabLst>
                <a:tab pos="690880" algn="l"/>
                <a:tab pos="691515" algn="l"/>
              </a:tabLst>
            </a:pPr>
            <a:r>
              <a:rPr lang="ko-KR" altLang="en-US" sz="1200" i="1" spc="-5" dirty="0">
                <a:solidFill>
                  <a:srgbClr val="FF0000"/>
                </a:solidFill>
                <a:latin typeface="+mn-ea"/>
                <a:cs typeface="Gulim"/>
              </a:rPr>
              <a:t>캡처 이미지 </a:t>
            </a:r>
            <a:br>
              <a:rPr lang="en-US" altLang="ko-KR" sz="1200" i="1" spc="-5" dirty="0">
                <a:solidFill>
                  <a:srgbClr val="FF0000"/>
                </a:solidFill>
                <a:latin typeface="+mn-ea"/>
                <a:cs typeface="Gulim"/>
              </a:rPr>
            </a:br>
            <a:r>
              <a:rPr lang="ko-KR" altLang="en-US" sz="1200" i="1" spc="-5" dirty="0">
                <a:solidFill>
                  <a:srgbClr val="FF0000"/>
                </a:solidFill>
                <a:latin typeface="+mn-ea"/>
                <a:cs typeface="Gulim"/>
              </a:rPr>
              <a:t>리스트 뷰 형태로 제공</a:t>
            </a:r>
            <a:endParaRPr lang="ko-KR" altLang="en-US" sz="800" dirty="0">
              <a:latin typeface="+mn-ea"/>
              <a:cs typeface="Gulim"/>
            </a:endParaRPr>
          </a:p>
          <a:p>
            <a:endParaRPr kumimoji="1" lang="ko-KR" altLang="en-US" sz="800" dirty="0"/>
          </a:p>
        </p:txBody>
      </p:sp>
      <p:sp>
        <p:nvSpPr>
          <p:cNvPr id="4" name="내용 개체 틀 3">
            <a:extLst>
              <a:ext uri="{FF2B5EF4-FFF2-40B4-BE49-F238E27FC236}">
                <a16:creationId xmlns:a16="http://schemas.microsoft.com/office/drawing/2014/main" id="{2750B8A7-7FF0-6EAE-390E-8D3D5A0B7D5F}"/>
              </a:ext>
            </a:extLst>
          </p:cNvPr>
          <p:cNvSpPr>
            <a:spLocks noGrp="1"/>
          </p:cNvSpPr>
          <p:nvPr>
            <p:ph sz="half" idx="3"/>
          </p:nvPr>
        </p:nvSpPr>
        <p:spPr>
          <a:xfrm>
            <a:off x="5101590" y="1143000"/>
            <a:ext cx="4309110" cy="1220847"/>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3.2. Image </a:t>
            </a:r>
            <a:r>
              <a:rPr lang="ko-KR" altLang="en-US" sz="1400" spc="-5" dirty="0">
                <a:solidFill>
                  <a:srgbClr val="558ED5"/>
                </a:solidFill>
                <a:latin typeface="+mn-ea"/>
                <a:cs typeface="Malgun Gothic"/>
              </a:rPr>
              <a:t>목록</a:t>
            </a:r>
            <a:r>
              <a:rPr lang="en-US" altLang="ko-KR" sz="1400" spc="-5" dirty="0">
                <a:solidFill>
                  <a:srgbClr val="558ED5"/>
                </a:solidFill>
                <a:latin typeface="+mn-ea"/>
                <a:cs typeface="Malgun Gothic"/>
              </a:rPr>
              <a:t>, </a:t>
            </a:r>
            <a:r>
              <a:rPr lang="ko-KR" altLang="en-US" sz="1400" spc="-5" dirty="0">
                <a:solidFill>
                  <a:srgbClr val="558ED5"/>
                </a:solidFill>
                <a:latin typeface="+mn-ea"/>
                <a:cs typeface="Malgun Gothic"/>
              </a:rPr>
              <a:t>획득을 위한 </a:t>
            </a:r>
            <a:r>
              <a:rPr lang="en" altLang="ko-KR" sz="1400" spc="-5" dirty="0">
                <a:solidFill>
                  <a:srgbClr val="558ED5"/>
                </a:solidFill>
                <a:latin typeface="+mn-ea"/>
                <a:cs typeface="Malgun Gothic"/>
              </a:rPr>
              <a:t>HTTP </a:t>
            </a:r>
            <a:r>
              <a:rPr lang="en" altLang="ko-KR" sz="1400" spc="-5" dirty="0" err="1">
                <a:solidFill>
                  <a:srgbClr val="558ED5"/>
                </a:solidFill>
                <a:latin typeface="+mn-ea"/>
                <a:cs typeface="Malgun Gothic"/>
              </a:rPr>
              <a:t>Restfull</a:t>
            </a:r>
            <a:r>
              <a:rPr lang="en" altLang="ko-KR" sz="1400" spc="-5" dirty="0">
                <a:solidFill>
                  <a:srgbClr val="558ED5"/>
                </a:solidFill>
                <a:latin typeface="+mn-ea"/>
                <a:cs typeface="Malgun Gothic"/>
              </a:rPr>
              <a:t> API </a:t>
            </a:r>
            <a:r>
              <a:rPr lang="ko-KR" altLang="en-US" sz="1400" spc="-5" dirty="0">
                <a:solidFill>
                  <a:srgbClr val="558ED5"/>
                </a:solidFill>
                <a:latin typeface="+mn-ea"/>
                <a:cs typeface="Malgun Gothic"/>
              </a:rPr>
              <a:t>사용</a:t>
            </a:r>
            <a:r>
              <a:rPr lang="en-US" altLang="ko-KR" sz="1400" spc="-5" dirty="0">
                <a:solidFill>
                  <a:srgbClr val="558ED5"/>
                </a:solidFill>
                <a:latin typeface="+mn-ea"/>
                <a:cs typeface="Malgun Gothic"/>
              </a:rPr>
              <a:t>(</a:t>
            </a:r>
            <a:r>
              <a:rPr lang="ko-KR" altLang="en-US" sz="1400" spc="-5" dirty="0">
                <a:solidFill>
                  <a:srgbClr val="558ED5"/>
                </a:solidFill>
                <a:latin typeface="+mn-ea"/>
                <a:cs typeface="Malgun Gothic"/>
              </a:rPr>
              <a:t>신규 추가 필요</a:t>
            </a:r>
            <a:r>
              <a:rPr lang="en-US" altLang="ko-KR" sz="1400" spc="-5" dirty="0">
                <a:solidFill>
                  <a:srgbClr val="558ED5"/>
                </a:solidFill>
                <a:latin typeface="+mn-ea"/>
                <a:cs typeface="Malgun Gothic"/>
              </a:rPr>
              <a:t>)</a:t>
            </a:r>
            <a:endParaRPr lang="ko-KR" altLang="en-US" sz="1400" i="1" dirty="0">
              <a:solidFill>
                <a:srgbClr val="FF0000"/>
              </a:solidFill>
              <a:latin typeface="+mn-ea"/>
              <a:cs typeface="Malgun Gothic"/>
            </a:endParaRPr>
          </a:p>
          <a:p>
            <a:pPr marL="690880" lvl="1" indent="-287655">
              <a:lnSpc>
                <a:spcPct val="100000"/>
              </a:lnSpc>
              <a:spcBef>
                <a:spcPts val="1440"/>
              </a:spcBef>
              <a:buChar char="-"/>
              <a:tabLst>
                <a:tab pos="690880" algn="l"/>
                <a:tab pos="691515" algn="l"/>
              </a:tabLst>
            </a:pPr>
            <a:r>
              <a:rPr lang="en-US" altLang="ko-KR" sz="1200" i="1" spc="-5" dirty="0">
                <a:solidFill>
                  <a:srgbClr val="FF0000"/>
                </a:solidFill>
                <a:latin typeface="+mn-ea"/>
                <a:cs typeface="Malgun Gothic"/>
              </a:rPr>
              <a:t>Restful API </a:t>
            </a:r>
            <a:r>
              <a:rPr lang="ko-KR" altLang="en-US" sz="1200" i="1" spc="-5" dirty="0">
                <a:solidFill>
                  <a:srgbClr val="FF0000"/>
                </a:solidFill>
                <a:latin typeface="+mn-ea"/>
                <a:cs typeface="Malgun Gothic"/>
              </a:rPr>
              <a:t>기반 </a:t>
            </a:r>
            <a:r>
              <a:rPr lang="en-US" altLang="ko-KR" sz="1200" i="1" spc="-5" dirty="0">
                <a:solidFill>
                  <a:srgbClr val="FF0000"/>
                </a:solidFill>
                <a:latin typeface="+mn-ea"/>
                <a:cs typeface="Malgun Gothic"/>
              </a:rPr>
              <a:t>Image </a:t>
            </a:r>
            <a:r>
              <a:rPr lang="ko-KR" altLang="en-US" sz="1200" i="1" spc="-5" dirty="0">
                <a:solidFill>
                  <a:srgbClr val="FF0000"/>
                </a:solidFill>
                <a:latin typeface="+mn-ea"/>
                <a:cs typeface="Malgun Gothic"/>
              </a:rPr>
              <a:t>목록 획득</a:t>
            </a:r>
            <a:endParaRPr lang="en-US" altLang="ko-KR" sz="1200" dirty="0">
              <a:latin typeface="+mn-ea"/>
              <a:cs typeface="Gulim"/>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sp>
        <p:nvSpPr>
          <p:cNvPr id="5" name="내용 개체 틀 2">
            <a:extLst>
              <a:ext uri="{FF2B5EF4-FFF2-40B4-BE49-F238E27FC236}">
                <a16:creationId xmlns:a16="http://schemas.microsoft.com/office/drawing/2014/main" id="{6E01DD3E-BC55-0D0F-9780-7B8B684C16E3}"/>
              </a:ext>
            </a:extLst>
          </p:cNvPr>
          <p:cNvSpPr txBox="1">
            <a:spLocks/>
          </p:cNvSpPr>
          <p:nvPr/>
        </p:nvSpPr>
        <p:spPr>
          <a:xfrm>
            <a:off x="458118" y="4038600"/>
            <a:ext cx="4309110" cy="1449115"/>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3.3. </a:t>
            </a:r>
            <a:r>
              <a:rPr lang="ko-KR" altLang="en-US" sz="1400" kern="0" spc="-5" dirty="0">
                <a:solidFill>
                  <a:srgbClr val="558ED5"/>
                </a:solidFill>
                <a:latin typeface="+mn-ea"/>
                <a:cs typeface="Malgun Gothic"/>
              </a:rPr>
              <a:t>공통기능 및 추가기능을 활용한 사용자 시나리오 및 </a:t>
            </a:r>
            <a:r>
              <a:rPr lang="en-US" altLang="ko-KR" sz="1400" kern="0" spc="-5" dirty="0">
                <a:solidFill>
                  <a:srgbClr val="558ED5"/>
                </a:solidFill>
                <a:latin typeface="+mn-ea"/>
                <a:cs typeface="Malgun Gothic"/>
              </a:rPr>
              <a:t>UI </a:t>
            </a:r>
            <a:r>
              <a:rPr lang="ko-KR" altLang="en-US" sz="1400" kern="0" spc="-5" dirty="0">
                <a:solidFill>
                  <a:srgbClr val="558ED5"/>
                </a:solidFill>
                <a:latin typeface="+mn-ea"/>
                <a:cs typeface="Malgun Gothic"/>
              </a:rPr>
              <a:t>제공 </a:t>
            </a:r>
            <a:r>
              <a:rPr lang="en-US" altLang="ko-KR" sz="1400" kern="0" spc="-5" dirty="0">
                <a:solidFill>
                  <a:srgbClr val="558ED5"/>
                </a:solidFill>
                <a:latin typeface="+mn-ea"/>
                <a:cs typeface="Malgun Gothic"/>
              </a:rPr>
              <a:t>(</a:t>
            </a:r>
            <a:r>
              <a:rPr lang="ko-KR" altLang="en-US" sz="1400" kern="0" spc="-5" dirty="0">
                <a:solidFill>
                  <a:srgbClr val="558ED5"/>
                </a:solidFill>
                <a:latin typeface="+mn-ea"/>
                <a:cs typeface="Malgun Gothic"/>
              </a:rPr>
              <a:t>신규 추가 필요</a:t>
            </a:r>
            <a:r>
              <a:rPr lang="en-US" altLang="ko-KR" sz="1400" kern="0" spc="-5" dirty="0">
                <a:solidFill>
                  <a:srgbClr val="558ED5"/>
                </a:solidFill>
                <a:latin typeface="+mn-ea"/>
                <a:cs typeface="Malgun Gothic"/>
              </a:rPr>
              <a:t>)</a:t>
            </a:r>
          </a:p>
          <a:p>
            <a:pPr marL="12065" latinLnBrk="0">
              <a:spcBef>
                <a:spcPts val="105"/>
              </a:spcBef>
              <a:tabLst>
                <a:tab pos="299720" algn="l"/>
              </a:tabLst>
            </a:pPr>
            <a:endParaRPr lang="ko-KR" altLang="en-US" sz="1400" i="1" kern="0" dirty="0">
              <a:solidFill>
                <a:srgbClr val="FF0000"/>
              </a:solidFill>
              <a:latin typeface="+mn-ea"/>
              <a:cs typeface="Malgun Gothic"/>
            </a:endParaRPr>
          </a:p>
          <a:p>
            <a:pPr marL="690880" lvl="1" indent="-287655" latinLnBrk="0">
              <a:spcBef>
                <a:spcPts val="1440"/>
              </a:spcBef>
              <a:buFontTx/>
              <a:buChar char="-"/>
              <a:tabLst>
                <a:tab pos="690880" algn="l"/>
                <a:tab pos="691515" algn="l"/>
              </a:tabLst>
            </a:pPr>
            <a:r>
              <a:rPr lang="ko-KR" altLang="en-US" sz="1200" i="1" kern="0" spc="-5" dirty="0">
                <a:solidFill>
                  <a:srgbClr val="FF0000"/>
                </a:solidFill>
                <a:latin typeface="+mn-ea"/>
                <a:cs typeface="Malgun Gothic"/>
              </a:rPr>
              <a:t>자세한 시나리오는 이후 슬라이드에서 후술</a:t>
            </a:r>
            <a:endParaRPr lang="en-US" altLang="ko-KR" sz="1200" kern="0" dirty="0">
              <a:solidFill>
                <a:sysClr val="windowText" lastClr="000000"/>
              </a:solidFill>
              <a:latin typeface="+mn-ea"/>
              <a:cs typeface="Gulim"/>
            </a:endParaRPr>
          </a:p>
          <a:p>
            <a:pPr marL="233680" indent="-287655" latinLnBrk="0">
              <a:spcBef>
                <a:spcPts val="1440"/>
              </a:spcBef>
              <a:buFontTx/>
              <a:buChar char="-"/>
              <a:tabLst>
                <a:tab pos="690880" algn="l"/>
                <a:tab pos="691515" algn="l"/>
              </a:tabLst>
            </a:pPr>
            <a:endParaRPr lang="ko-KR" altLang="en-US" sz="800" kern="0" dirty="0">
              <a:latin typeface="+mn-ea"/>
              <a:cs typeface="Gulim"/>
            </a:endParaRPr>
          </a:p>
          <a:p>
            <a:pPr latinLnBrk="0"/>
            <a:endParaRPr kumimoji="1" lang="ko-KR" altLang="en-US" sz="800" kern="0" dirty="0"/>
          </a:p>
        </p:txBody>
      </p:sp>
      <p:sp>
        <p:nvSpPr>
          <p:cNvPr id="6" name="내용 개체 틀 3">
            <a:extLst>
              <a:ext uri="{FF2B5EF4-FFF2-40B4-BE49-F238E27FC236}">
                <a16:creationId xmlns:a16="http://schemas.microsoft.com/office/drawing/2014/main" id="{0F8C301E-3D83-105C-BBF1-8DF4BD734E96}"/>
              </a:ext>
            </a:extLst>
          </p:cNvPr>
          <p:cNvSpPr txBox="1">
            <a:spLocks/>
          </p:cNvSpPr>
          <p:nvPr/>
        </p:nvSpPr>
        <p:spPr>
          <a:xfrm>
            <a:off x="5064408" y="4038600"/>
            <a:ext cx="4309110" cy="702756"/>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3-4. </a:t>
            </a:r>
            <a:r>
              <a:rPr lang="ko-KR" altLang="en-US" sz="1400" kern="0" spc="-5" dirty="0">
                <a:solidFill>
                  <a:srgbClr val="558ED5"/>
                </a:solidFill>
                <a:latin typeface="+mn-ea"/>
                <a:cs typeface="Malgun Gothic"/>
              </a:rPr>
              <a:t>학습 세션 리스트 제공 </a:t>
            </a:r>
            <a:endParaRPr lang="ko-KR" altLang="en-US" sz="1400" i="1" kern="0" dirty="0">
              <a:solidFill>
                <a:srgbClr val="FF0000"/>
              </a:solidFill>
              <a:latin typeface="+mn-ea"/>
              <a:cs typeface="Malgun Gothic"/>
            </a:endParaRPr>
          </a:p>
          <a:p>
            <a:pPr marL="690880" lvl="1" indent="-287655" latinLnBrk="0">
              <a:spcBef>
                <a:spcPts val="1440"/>
              </a:spcBef>
              <a:buFontTx/>
              <a:buChar char="-"/>
              <a:tabLst>
                <a:tab pos="690880" algn="l"/>
                <a:tab pos="691515" algn="l"/>
              </a:tabLst>
            </a:pPr>
            <a:r>
              <a:rPr lang="ko-KR" altLang="en-US" sz="1200" i="1" kern="0" spc="-5" dirty="0">
                <a:solidFill>
                  <a:srgbClr val="FF0000"/>
                </a:solidFill>
                <a:latin typeface="+mn-ea"/>
                <a:cs typeface="Malgun Gothic"/>
              </a:rPr>
              <a:t>사용자가 진행한 학습들의 세션 리스트 제공</a:t>
            </a:r>
            <a:endParaRPr lang="ko-KR" altLang="en-US" sz="800" kern="0" dirty="0">
              <a:latin typeface="+mn-ea"/>
              <a:cs typeface="Gulim"/>
            </a:endParaRPr>
          </a:p>
          <a:p>
            <a:pPr latinLnBrk="0"/>
            <a:endParaRPr kumimoji="1" lang="ko-KR" altLang="en-US" sz="800" kern="0" dirty="0"/>
          </a:p>
        </p:txBody>
      </p:sp>
      <p:pic>
        <p:nvPicPr>
          <p:cNvPr id="8" name="그림 7">
            <a:extLst>
              <a:ext uri="{FF2B5EF4-FFF2-40B4-BE49-F238E27FC236}">
                <a16:creationId xmlns:a16="http://schemas.microsoft.com/office/drawing/2014/main" id="{1044097B-3DA9-2753-C4C0-CA9239E65587}"/>
              </a:ext>
            </a:extLst>
          </p:cNvPr>
          <p:cNvPicPr>
            <a:picLocks noChangeAspect="1"/>
          </p:cNvPicPr>
          <p:nvPr/>
        </p:nvPicPr>
        <p:blipFill>
          <a:blip r:embed="rId2"/>
          <a:stretch>
            <a:fillRect/>
          </a:stretch>
        </p:blipFill>
        <p:spPr>
          <a:xfrm>
            <a:off x="3048000" y="1568906"/>
            <a:ext cx="1143000" cy="2213176"/>
          </a:xfrm>
          <a:prstGeom prst="rect">
            <a:avLst/>
          </a:prstGeom>
        </p:spPr>
      </p:pic>
      <p:pic>
        <p:nvPicPr>
          <p:cNvPr id="10" name="그림 9">
            <a:extLst>
              <a:ext uri="{FF2B5EF4-FFF2-40B4-BE49-F238E27FC236}">
                <a16:creationId xmlns:a16="http://schemas.microsoft.com/office/drawing/2014/main" id="{45490D61-073E-AC15-5C97-4A1874361266}"/>
              </a:ext>
            </a:extLst>
          </p:cNvPr>
          <p:cNvPicPr>
            <a:picLocks noChangeAspect="1"/>
          </p:cNvPicPr>
          <p:nvPr/>
        </p:nvPicPr>
        <p:blipFill>
          <a:blip r:embed="rId3"/>
          <a:stretch>
            <a:fillRect/>
          </a:stretch>
        </p:blipFill>
        <p:spPr>
          <a:xfrm>
            <a:off x="6090368" y="1981200"/>
            <a:ext cx="2459119" cy="2057400"/>
          </a:xfrm>
          <a:prstGeom prst="rect">
            <a:avLst/>
          </a:prstGeom>
        </p:spPr>
      </p:pic>
      <p:pic>
        <p:nvPicPr>
          <p:cNvPr id="12" name="그림 11">
            <a:extLst>
              <a:ext uri="{FF2B5EF4-FFF2-40B4-BE49-F238E27FC236}">
                <a16:creationId xmlns:a16="http://schemas.microsoft.com/office/drawing/2014/main" id="{C4712EDC-45F4-77F7-3C00-C7CBE88DF28A}"/>
              </a:ext>
            </a:extLst>
          </p:cNvPr>
          <p:cNvPicPr>
            <a:picLocks noChangeAspect="1"/>
          </p:cNvPicPr>
          <p:nvPr/>
        </p:nvPicPr>
        <p:blipFill>
          <a:blip r:embed="rId4"/>
          <a:stretch>
            <a:fillRect/>
          </a:stretch>
        </p:blipFill>
        <p:spPr>
          <a:xfrm>
            <a:off x="1905000" y="5181600"/>
            <a:ext cx="848970" cy="1568906"/>
          </a:xfrm>
          <a:prstGeom prst="rect">
            <a:avLst/>
          </a:prstGeom>
        </p:spPr>
      </p:pic>
      <p:pic>
        <p:nvPicPr>
          <p:cNvPr id="14" name="그림 13">
            <a:extLst>
              <a:ext uri="{FF2B5EF4-FFF2-40B4-BE49-F238E27FC236}">
                <a16:creationId xmlns:a16="http://schemas.microsoft.com/office/drawing/2014/main" id="{BA04BD49-01CA-0ED5-00CB-914B99172DD5}"/>
              </a:ext>
            </a:extLst>
          </p:cNvPr>
          <p:cNvPicPr>
            <a:picLocks noChangeAspect="1"/>
          </p:cNvPicPr>
          <p:nvPr/>
        </p:nvPicPr>
        <p:blipFill>
          <a:blip r:embed="rId5"/>
          <a:stretch>
            <a:fillRect/>
          </a:stretch>
        </p:blipFill>
        <p:spPr>
          <a:xfrm>
            <a:off x="2971800" y="5169303"/>
            <a:ext cx="801096" cy="1568906"/>
          </a:xfrm>
          <a:prstGeom prst="rect">
            <a:avLst/>
          </a:prstGeom>
        </p:spPr>
      </p:pic>
      <p:pic>
        <p:nvPicPr>
          <p:cNvPr id="15" name="그림 14">
            <a:extLst>
              <a:ext uri="{FF2B5EF4-FFF2-40B4-BE49-F238E27FC236}">
                <a16:creationId xmlns:a16="http://schemas.microsoft.com/office/drawing/2014/main" id="{067D3508-9575-346F-2571-FE4F881E11B4}"/>
              </a:ext>
            </a:extLst>
          </p:cNvPr>
          <p:cNvPicPr>
            <a:picLocks noChangeAspect="1"/>
          </p:cNvPicPr>
          <p:nvPr/>
        </p:nvPicPr>
        <p:blipFill>
          <a:blip r:embed="rId4"/>
          <a:stretch>
            <a:fillRect/>
          </a:stretch>
        </p:blipFill>
        <p:spPr>
          <a:xfrm>
            <a:off x="5228698" y="4723403"/>
            <a:ext cx="1057880" cy="1954974"/>
          </a:xfrm>
          <a:prstGeom prst="rect">
            <a:avLst/>
          </a:prstGeom>
        </p:spPr>
      </p:pic>
    </p:spTree>
    <p:extLst>
      <p:ext uri="{BB962C8B-B14F-4D97-AF65-F5344CB8AC3E}">
        <p14:creationId xmlns:p14="http://schemas.microsoft.com/office/powerpoint/2010/main" val="2143054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44161-C07A-AD1C-D82D-C49E7A03B60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1569E52-CEA4-E80C-A2B5-E55B2F2E97F8}"/>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3. Client System(Android, </a:t>
            </a:r>
            <a:r>
              <a:rPr lang="en-US" altLang="ko-KR" dirty="0">
                <a:solidFill>
                  <a:schemeClr val="tx2"/>
                </a:solidFill>
              </a:rPr>
              <a:t>Java</a:t>
            </a:r>
            <a:r>
              <a:rPr lang="ko-KR" altLang="en-US" dirty="0">
                <a:solidFill>
                  <a:schemeClr val="tx2"/>
                </a:solidFill>
              </a:rPr>
              <a:t>기반</a:t>
            </a:r>
            <a:r>
              <a:rPr lang="en-US" altLang="ko-KR" sz="2000" dirty="0">
                <a:solidFill>
                  <a:schemeClr val="tx2"/>
                </a:solidFill>
              </a:rPr>
              <a:t>, </a:t>
            </a:r>
            <a:r>
              <a:rPr lang="ko-KR" altLang="en-US" sz="2000" dirty="0">
                <a:solidFill>
                  <a:schemeClr val="tx2"/>
                </a:solidFill>
              </a:rPr>
              <a:t>개별 제안</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E66F277B-ADDD-251F-FCEF-0A3683264719}"/>
              </a:ext>
            </a:extLst>
          </p:cNvPr>
          <p:cNvSpPr>
            <a:spLocks noGrp="1"/>
          </p:cNvSpPr>
          <p:nvPr>
            <p:ph sz="half" idx="2"/>
          </p:nvPr>
        </p:nvSpPr>
        <p:spPr>
          <a:xfrm>
            <a:off x="495300" y="1143000"/>
            <a:ext cx="4309110" cy="579646"/>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3.5. </a:t>
            </a:r>
            <a:r>
              <a:rPr lang="ko-KR" altLang="en-US" sz="1400" spc="-5" dirty="0">
                <a:solidFill>
                  <a:srgbClr val="558ED5"/>
                </a:solidFill>
                <a:latin typeface="+mn-ea"/>
                <a:cs typeface="Malgun Gothic"/>
              </a:rPr>
              <a:t>학습 세션 별  세부 정보 페이지 제공</a:t>
            </a:r>
            <a:endParaRPr lang="ko-KR" altLang="en-US" sz="1400" i="1" dirty="0">
              <a:solidFill>
                <a:srgbClr val="FF0000"/>
              </a:solidFill>
              <a:latin typeface="+mn-ea"/>
              <a:cs typeface="Malgun Gothic"/>
            </a:endParaRPr>
          </a:p>
          <a:p>
            <a:pPr marL="690880" lvl="1" indent="-287655">
              <a:lnSpc>
                <a:spcPct val="100000"/>
              </a:lnSpc>
              <a:spcBef>
                <a:spcPts val="1440"/>
              </a:spcBef>
              <a:buChar char="-"/>
              <a:tabLst>
                <a:tab pos="690880" algn="l"/>
                <a:tab pos="691515" algn="l"/>
              </a:tabLst>
            </a:pPr>
            <a:r>
              <a:rPr lang="ko-KR" altLang="en-US" sz="1200" i="1" spc="-5" dirty="0">
                <a:solidFill>
                  <a:srgbClr val="FF0000"/>
                </a:solidFill>
                <a:latin typeface="+mn-ea"/>
                <a:cs typeface="Gulim"/>
              </a:rPr>
              <a:t>각 학습 세션 별 세부 집중 정보 및 캡처 이미지 제공</a:t>
            </a:r>
            <a:endParaRPr kumimoji="1" lang="ko-KR" altLang="en-US" sz="800" dirty="0"/>
          </a:p>
        </p:txBody>
      </p:sp>
      <p:pic>
        <p:nvPicPr>
          <p:cNvPr id="8" name="그림 7">
            <a:extLst>
              <a:ext uri="{FF2B5EF4-FFF2-40B4-BE49-F238E27FC236}">
                <a16:creationId xmlns:a16="http://schemas.microsoft.com/office/drawing/2014/main" id="{8DE7A9C9-6960-F2B8-548A-E60693D5BF9B}"/>
              </a:ext>
            </a:extLst>
          </p:cNvPr>
          <p:cNvPicPr>
            <a:picLocks noChangeAspect="1"/>
          </p:cNvPicPr>
          <p:nvPr/>
        </p:nvPicPr>
        <p:blipFill>
          <a:blip r:embed="rId2"/>
          <a:stretch>
            <a:fillRect/>
          </a:stretch>
        </p:blipFill>
        <p:spPr>
          <a:xfrm>
            <a:off x="4572000" y="1899196"/>
            <a:ext cx="2209800" cy="4278807"/>
          </a:xfrm>
          <a:prstGeom prst="rect">
            <a:avLst/>
          </a:prstGeom>
        </p:spPr>
      </p:pic>
    </p:spTree>
    <p:extLst>
      <p:ext uri="{BB962C8B-B14F-4D97-AF65-F5344CB8AC3E}">
        <p14:creationId xmlns:p14="http://schemas.microsoft.com/office/powerpoint/2010/main" val="1787135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6232A-58D9-EFAF-E142-261AA29A4B2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1783AD-4A19-F75E-4B88-637986810F13}"/>
              </a:ext>
            </a:extLst>
          </p:cNvPr>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a:extLst>
              <a:ext uri="{FF2B5EF4-FFF2-40B4-BE49-F238E27FC236}">
                <a16:creationId xmlns:a16="http://schemas.microsoft.com/office/drawing/2014/main" id="{44824326-EE27-709E-7158-5943D15D3EE2}"/>
              </a:ext>
            </a:extLst>
          </p:cNvPr>
          <p:cNvSpPr txBox="1">
            <a:spLocks noGrp="1"/>
          </p:cNvSpPr>
          <p:nvPr>
            <p:ph type="title"/>
          </p:nvPr>
        </p:nvSpPr>
        <p:spPr>
          <a:xfrm>
            <a:off x="574040" y="609888"/>
            <a:ext cx="7807960" cy="321242"/>
          </a:xfrm>
          <a:prstGeom prst="rect">
            <a:avLst/>
          </a:prstGeom>
        </p:spPr>
        <p:txBody>
          <a:bodyPr vert="horz" wrap="square" lIns="0" tIns="13335" rIns="0" bIns="0" rtlCol="0">
            <a:spAutoFit/>
          </a:bodyPr>
          <a:lstStyle/>
          <a:p>
            <a:pPr marL="12700">
              <a:spcBef>
                <a:spcPts val="105"/>
              </a:spcBef>
            </a:pPr>
            <a:r>
              <a:rPr lang="ko-KR" altLang="en-US" sz="2000" dirty="0"/>
              <a:t>기능</a:t>
            </a:r>
            <a:r>
              <a:rPr lang="en-US" altLang="ko-KR" sz="2000" i="1" dirty="0">
                <a:solidFill>
                  <a:srgbClr val="FF0000"/>
                </a:solidFill>
              </a:rPr>
              <a:t>(</a:t>
            </a:r>
            <a:r>
              <a:rPr lang="ko-KR" altLang="en-US" sz="2000" i="1" dirty="0">
                <a:solidFill>
                  <a:srgbClr val="FF0000"/>
                </a:solidFill>
              </a:rPr>
              <a:t>부족한 설명 </a:t>
            </a:r>
            <a:r>
              <a:rPr lang="ko-KR" altLang="en-US" sz="2000" i="1" dirty="0" err="1">
                <a:solidFill>
                  <a:srgbClr val="FF0000"/>
                </a:solidFill>
              </a:rPr>
              <a:t>추거</a:t>
            </a:r>
            <a:r>
              <a:rPr lang="en-US" altLang="ko-KR" sz="2000" i="1" dirty="0">
                <a:solidFill>
                  <a:srgbClr val="FF0000"/>
                </a:solidFill>
              </a:rPr>
              <a:t>,</a:t>
            </a:r>
            <a:r>
              <a:rPr lang="ko-KR" altLang="en-US" sz="2000" i="1" dirty="0">
                <a:solidFill>
                  <a:srgbClr val="FF0000"/>
                </a:solidFill>
              </a:rPr>
              <a:t> 신규 또는 추가 기능 중심</a:t>
            </a:r>
            <a:r>
              <a:rPr lang="en-US" altLang="ko-KR" sz="2000" i="1" dirty="0">
                <a:solidFill>
                  <a:srgbClr val="FF0000"/>
                </a:solidFill>
              </a:rPr>
              <a:t>,</a:t>
            </a:r>
            <a:r>
              <a:rPr lang="ko-KR" altLang="en-US" sz="2000" i="1" dirty="0">
                <a:solidFill>
                  <a:srgbClr val="FF0000"/>
                </a:solidFill>
              </a:rPr>
              <a:t> 페이지 추가 가능</a:t>
            </a:r>
            <a:r>
              <a:rPr lang="en-US" altLang="ko-KR" sz="2000" i="1" dirty="0">
                <a:solidFill>
                  <a:srgbClr val="FF0000"/>
                </a:solidFill>
              </a:rPr>
              <a:t>)</a:t>
            </a:r>
            <a:endParaRPr i="1" dirty="0">
              <a:solidFill>
                <a:srgbClr val="FF0000"/>
              </a:solidFill>
            </a:endParaRPr>
          </a:p>
        </p:txBody>
      </p:sp>
      <p:sp>
        <p:nvSpPr>
          <p:cNvPr id="4" name="object 4">
            <a:extLst>
              <a:ext uri="{FF2B5EF4-FFF2-40B4-BE49-F238E27FC236}">
                <a16:creationId xmlns:a16="http://schemas.microsoft.com/office/drawing/2014/main" id="{81041FBD-FFD1-6639-E0FE-B73C65DCDC64}"/>
              </a:ext>
            </a:extLst>
          </p:cNvPr>
          <p:cNvSpPr txBox="1"/>
          <p:nvPr/>
        </p:nvSpPr>
        <p:spPr>
          <a:xfrm>
            <a:off x="574040" y="1124817"/>
            <a:ext cx="8646160" cy="3809376"/>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에지</a:t>
            </a:r>
            <a:endParaRPr lang="en-US" altLang="ko-KR" sz="2000" spc="-5" dirty="0">
              <a:solidFill>
                <a:srgbClr val="558ED5"/>
              </a:solidFill>
              <a:latin typeface="+mn-ea"/>
              <a:cs typeface="Malgun Gothic"/>
            </a:endParaRPr>
          </a:p>
          <a:p>
            <a:pPr marL="756285" lvl="1" indent="-287020">
              <a:spcBef>
                <a:spcPts val="105"/>
              </a:spcBef>
              <a:buFont typeface="Wingdings"/>
              <a:buChar char=""/>
              <a:tabLst>
                <a:tab pos="299720" algn="l"/>
              </a:tabLst>
            </a:pPr>
            <a:r>
              <a:rPr lang="en-US" altLang="ko-KR" sz="2000" spc="-5" dirty="0">
                <a:latin typeface="+mn-ea"/>
                <a:cs typeface="Malgun Gothic"/>
              </a:rPr>
              <a:t>Yolo V5 </a:t>
            </a:r>
            <a:r>
              <a:rPr lang="ko-KR" altLang="en-US" sz="2000" spc="-5" dirty="0">
                <a:latin typeface="+mn-ea"/>
                <a:cs typeface="Malgun Gothic"/>
              </a:rPr>
              <a:t>모델 바탕으로 </a:t>
            </a:r>
            <a:r>
              <a:rPr lang="en-US" altLang="ko-KR" sz="2000" spc="-5" dirty="0">
                <a:latin typeface="+mn-ea"/>
                <a:cs typeface="Malgun Gothic"/>
              </a:rPr>
              <a:t>3</a:t>
            </a:r>
            <a:r>
              <a:rPr lang="ko-KR" altLang="en-US" sz="2000" spc="-5" dirty="0">
                <a:latin typeface="+mn-ea"/>
                <a:cs typeface="Malgun Gothic"/>
              </a:rPr>
              <a:t>가지 클래스 </a:t>
            </a:r>
            <a:r>
              <a:rPr lang="en-US" altLang="ko-KR" sz="2000" spc="-5" dirty="0">
                <a:latin typeface="+mn-ea"/>
                <a:cs typeface="Malgun Gothic"/>
              </a:rPr>
              <a:t>(awake,</a:t>
            </a:r>
            <a:r>
              <a:rPr lang="ko-KR" altLang="en-US" sz="2000" spc="-5" dirty="0">
                <a:latin typeface="+mn-ea"/>
                <a:cs typeface="Malgun Gothic"/>
              </a:rPr>
              <a:t> </a:t>
            </a:r>
            <a:r>
              <a:rPr lang="en-US" altLang="ko-KR" sz="2000" spc="-5" dirty="0">
                <a:latin typeface="+mn-ea"/>
                <a:cs typeface="Malgun Gothic"/>
              </a:rPr>
              <a:t>drowsy, absent) </a:t>
            </a:r>
            <a:r>
              <a:rPr lang="ko-KR" altLang="en-US" sz="2000" spc="-5" dirty="0">
                <a:latin typeface="+mn-ea"/>
                <a:cs typeface="Malgun Gothic"/>
              </a:rPr>
              <a:t>판별</a:t>
            </a:r>
            <a:endParaRPr lang="en-US" altLang="ko-KR" sz="2000" spc="-5" dirty="0">
              <a:latin typeface="+mn-ea"/>
              <a:cs typeface="Malgun Gothic"/>
            </a:endParaRPr>
          </a:p>
          <a:p>
            <a:pPr marL="756285" lvl="1" indent="-287020">
              <a:spcBef>
                <a:spcPts val="105"/>
              </a:spcBef>
              <a:buFont typeface="Wingdings"/>
              <a:buChar char=""/>
              <a:tabLst>
                <a:tab pos="299720" algn="l"/>
              </a:tabLst>
            </a:pPr>
            <a:r>
              <a:rPr lang="ko-KR" altLang="en-US" sz="2000" spc="-5" dirty="0">
                <a:latin typeface="+mn-ea"/>
                <a:cs typeface="Malgun Gothic"/>
              </a:rPr>
              <a:t>모델은 슬라이드 하단의 커뮤니티 모델 활용</a:t>
            </a:r>
            <a:endParaRPr lang="en-US" altLang="ko-KR" sz="2000" spc="-5" dirty="0">
              <a:latin typeface="+mn-ea"/>
              <a:cs typeface="Malgun Gothic"/>
            </a:endParaRPr>
          </a:p>
          <a:p>
            <a:pPr marL="756285" lvl="1" indent="-287020">
              <a:spcBef>
                <a:spcPts val="105"/>
              </a:spcBef>
              <a:buFont typeface="Wingdings"/>
              <a:buChar char=""/>
              <a:tabLst>
                <a:tab pos="299720" algn="l"/>
              </a:tabLst>
            </a:pPr>
            <a:r>
              <a:rPr lang="ko-KR" altLang="en-US" sz="2000" spc="-5" dirty="0">
                <a:latin typeface="+mn-ea"/>
                <a:cs typeface="Malgun Gothic"/>
              </a:rPr>
              <a:t>졸음 </a:t>
            </a:r>
            <a:r>
              <a:rPr lang="en-US" altLang="ko-KR" sz="2000" spc="-5" dirty="0">
                <a:latin typeface="+mn-ea"/>
                <a:cs typeface="Malgun Gothic"/>
              </a:rPr>
              <a:t>(5</a:t>
            </a:r>
            <a:r>
              <a:rPr lang="ko-KR" altLang="en-US" sz="2000" spc="-5" dirty="0">
                <a:latin typeface="+mn-ea"/>
                <a:cs typeface="Malgun Gothic"/>
              </a:rPr>
              <a:t>초 이상 눈감음</a:t>
            </a:r>
            <a:r>
              <a:rPr lang="en-US" altLang="ko-KR" sz="2000" spc="-5" dirty="0">
                <a:latin typeface="+mn-ea"/>
                <a:cs typeface="Malgun Gothic"/>
              </a:rPr>
              <a:t>), </a:t>
            </a:r>
            <a:r>
              <a:rPr lang="ko-KR" altLang="en-US" sz="2000" spc="-5" dirty="0">
                <a:latin typeface="+mn-ea"/>
                <a:cs typeface="Malgun Gothic"/>
              </a:rPr>
              <a:t>이탈 </a:t>
            </a:r>
            <a:r>
              <a:rPr lang="en-US" altLang="ko-KR" sz="2000" spc="-5" dirty="0">
                <a:latin typeface="+mn-ea"/>
                <a:cs typeface="Malgun Gothic"/>
              </a:rPr>
              <a:t>(10</a:t>
            </a:r>
            <a:r>
              <a:rPr lang="ko-KR" altLang="en-US" sz="2000" spc="-5" dirty="0" err="1">
                <a:latin typeface="+mn-ea"/>
                <a:cs typeface="Malgun Gothic"/>
              </a:rPr>
              <a:t>초이상</a:t>
            </a:r>
            <a:r>
              <a:rPr lang="ko-KR" altLang="en-US" sz="2000" spc="-5" dirty="0">
                <a:latin typeface="+mn-ea"/>
                <a:cs typeface="Malgun Gothic"/>
              </a:rPr>
              <a:t> 객체 감지 </a:t>
            </a:r>
            <a:r>
              <a:rPr lang="en-US" altLang="ko-KR" sz="2000" spc="-5" dirty="0">
                <a:latin typeface="+mn-ea"/>
                <a:cs typeface="Malgun Gothic"/>
              </a:rPr>
              <a:t>X)</a:t>
            </a:r>
            <a:r>
              <a:rPr lang="ko-KR" altLang="en-US" sz="2000" spc="-5" dirty="0">
                <a:latin typeface="+mn-ea"/>
                <a:cs typeface="Malgun Gothic"/>
              </a:rPr>
              <a:t>를 통해 사용자의 집중도 판단 및 서버에 전송</a:t>
            </a:r>
            <a:endParaRPr lang="en-US" altLang="ko-KR" sz="2000" spc="-5" dirty="0">
              <a:latin typeface="+mn-ea"/>
              <a:cs typeface="Malgun Gothic"/>
            </a:endParaRPr>
          </a:p>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서버</a:t>
            </a:r>
            <a:endParaRPr lang="en-US" altLang="ko-KR" sz="2000" spc="-5" dirty="0">
              <a:solidFill>
                <a:srgbClr val="558ED5"/>
              </a:solidFill>
              <a:latin typeface="+mn-ea"/>
              <a:cs typeface="Malgun Gothic"/>
            </a:endParaRPr>
          </a:p>
          <a:p>
            <a:pPr marL="756285" lvl="1" indent="-287020">
              <a:spcBef>
                <a:spcPts val="105"/>
              </a:spcBef>
              <a:buFont typeface="Wingdings"/>
              <a:buChar char=""/>
              <a:tabLst>
                <a:tab pos="299720" algn="l"/>
              </a:tabLst>
            </a:pPr>
            <a:r>
              <a:rPr lang="ko-KR" altLang="en-US" sz="2000" spc="-5" dirty="0">
                <a:latin typeface="+mn-ea"/>
                <a:cs typeface="Malgun Gothic"/>
              </a:rPr>
              <a:t>에지 시스템에서 전송한 정보를 바탕으로 학습 세션별 이미지 리스트를 수합하고</a:t>
            </a:r>
            <a:r>
              <a:rPr lang="en-US" altLang="ko-KR" sz="2000" spc="-5" dirty="0">
                <a:latin typeface="+mn-ea"/>
                <a:cs typeface="Malgun Gothic"/>
              </a:rPr>
              <a:t>, </a:t>
            </a:r>
            <a:r>
              <a:rPr lang="ko-KR" altLang="en-US" sz="2000" spc="-5" dirty="0">
                <a:latin typeface="+mn-ea"/>
                <a:cs typeface="Malgun Gothic"/>
              </a:rPr>
              <a:t>관련 집중도 정보를 집계</a:t>
            </a:r>
            <a:endParaRPr lang="en-US" altLang="ko-KR" sz="2000" spc="-5" dirty="0">
              <a:latin typeface="+mn-ea"/>
              <a:cs typeface="Malgun Gothic"/>
            </a:endParaRPr>
          </a:p>
          <a:p>
            <a:pPr marL="756285" lvl="1" indent="-287020">
              <a:spcBef>
                <a:spcPts val="105"/>
              </a:spcBef>
              <a:buFont typeface="Wingdings"/>
              <a:buChar char=""/>
              <a:tabLst>
                <a:tab pos="299720" algn="l"/>
              </a:tabLst>
            </a:pPr>
            <a:r>
              <a:rPr lang="ko-KR" altLang="en-US" sz="2000" spc="-5" dirty="0">
                <a:latin typeface="+mn-ea"/>
                <a:cs typeface="Malgun Gothic"/>
              </a:rPr>
              <a:t>집계한 내용을 클라이언트에 전송</a:t>
            </a:r>
            <a:endParaRPr lang="en-US" altLang="ko-KR" sz="2000" spc="-5" dirty="0">
              <a:latin typeface="+mn-ea"/>
              <a:cs typeface="Malgun Gothic"/>
            </a:endParaRPr>
          </a:p>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클라이언트</a:t>
            </a:r>
            <a:endParaRPr lang="en-US" altLang="ko-KR" sz="2000" spc="-5" dirty="0">
              <a:solidFill>
                <a:srgbClr val="558ED5"/>
              </a:solidFill>
              <a:latin typeface="+mn-ea"/>
              <a:cs typeface="Malgun Gothic"/>
            </a:endParaRPr>
          </a:p>
          <a:p>
            <a:pPr marL="756285" lvl="1" indent="-287020">
              <a:spcBef>
                <a:spcPts val="105"/>
              </a:spcBef>
              <a:buFont typeface="Wingdings"/>
              <a:buChar char=""/>
              <a:tabLst>
                <a:tab pos="299720" algn="l"/>
              </a:tabLst>
            </a:pPr>
            <a:r>
              <a:rPr lang="ko-KR" altLang="en-US" sz="2000" spc="-5" dirty="0">
                <a:latin typeface="+mn-ea"/>
                <a:cs typeface="Malgun Gothic"/>
              </a:rPr>
              <a:t>집계한 집중도 정보 및 이미지를 바탕으로 사용자에게 보기 쉽게 세션 리스트와 세션 별 상세 집중 및 이미지 정보 제공</a:t>
            </a:r>
            <a:endParaRPr lang="en-US" altLang="ko-KR" sz="2000" spc="-5" dirty="0">
              <a:latin typeface="+mn-ea"/>
              <a:cs typeface="Malgun Gothic"/>
            </a:endParaRPr>
          </a:p>
        </p:txBody>
      </p:sp>
      <p:sp>
        <p:nvSpPr>
          <p:cNvPr id="6" name="TextBox 5">
            <a:extLst>
              <a:ext uri="{FF2B5EF4-FFF2-40B4-BE49-F238E27FC236}">
                <a16:creationId xmlns:a16="http://schemas.microsoft.com/office/drawing/2014/main" id="{20DFDBE8-CC66-71A6-A892-20D9D10C95F1}"/>
              </a:ext>
            </a:extLst>
          </p:cNvPr>
          <p:cNvSpPr txBox="1"/>
          <p:nvPr/>
        </p:nvSpPr>
        <p:spPr>
          <a:xfrm>
            <a:off x="4724400" y="5817225"/>
            <a:ext cx="4953000" cy="861774"/>
          </a:xfrm>
          <a:prstGeom prst="rect">
            <a:avLst/>
          </a:prstGeom>
          <a:noFill/>
        </p:spPr>
        <p:txBody>
          <a:bodyPr wrap="square">
            <a:spAutoFit/>
          </a:bodyPr>
          <a:lstStyle/>
          <a:p>
            <a:r>
              <a:rPr lang="en-US" altLang="ko-KR" sz="1000" dirty="0" err="1">
                <a:hlinkClick r:id="rId2"/>
              </a:rPr>
              <a:t>ParthJohri</a:t>
            </a:r>
            <a:r>
              <a:rPr lang="en-US" altLang="ko-KR" sz="1000" dirty="0">
                <a:hlinkClick r:id="rId2"/>
              </a:rPr>
              <a:t>/Drowsiness_Detection_Using_YOLOv5: This project utilizes the YOLOv5 architecture to develop an advanced drowsiness detection system. The model is designed to identify signs of driver drowsiness, such as closed eyes, yawning, and head movements, using a custom dataset. The goal is to enhance driver safety by providing timely alerts when drowsiness is detected.</a:t>
            </a:r>
            <a:endParaRPr lang="ko-KR" altLang="en-US" sz="1000" dirty="0"/>
          </a:p>
        </p:txBody>
      </p:sp>
    </p:spTree>
    <p:extLst>
      <p:ext uri="{BB962C8B-B14F-4D97-AF65-F5344CB8AC3E}">
        <p14:creationId xmlns:p14="http://schemas.microsoft.com/office/powerpoint/2010/main" val="210961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845560" cy="321242"/>
          </a:xfrm>
          <a:prstGeom prst="rect">
            <a:avLst/>
          </a:prstGeom>
        </p:spPr>
        <p:txBody>
          <a:bodyPr vert="horz" wrap="square" lIns="0" tIns="13335" rIns="0" bIns="0" rtlCol="0">
            <a:spAutoFit/>
          </a:bodyPr>
          <a:lstStyle/>
          <a:p>
            <a:pPr marL="12700">
              <a:spcBef>
                <a:spcPts val="105"/>
              </a:spcBef>
            </a:pPr>
            <a:r>
              <a:rPr lang="ko-KR" altLang="en-US" sz="2000" dirty="0"/>
              <a:t>사용자 시나리오</a:t>
            </a:r>
            <a:r>
              <a:rPr lang="en-US" altLang="ko-KR" sz="2000" dirty="0"/>
              <a:t>(Ui </a:t>
            </a:r>
            <a:r>
              <a:rPr lang="ko-KR" altLang="en-US" sz="2000" dirty="0"/>
              <a:t>구성</a:t>
            </a:r>
            <a:r>
              <a:rPr lang="en-US" altLang="ko-KR" sz="2000" dirty="0"/>
              <a:t>)</a:t>
            </a:r>
            <a:endParaRPr dirty="0"/>
          </a:p>
        </p:txBody>
      </p:sp>
      <p:sp>
        <p:nvSpPr>
          <p:cNvPr id="4" name="object 4"/>
          <p:cNvSpPr txBox="1"/>
          <p:nvPr/>
        </p:nvSpPr>
        <p:spPr>
          <a:xfrm>
            <a:off x="574040" y="1124817"/>
            <a:ext cx="8080375" cy="949619"/>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수업 중 집중도 감지</a:t>
            </a:r>
            <a:endParaRPr lang="en-US" altLang="ko-KR" sz="2000" spc="-5" dirty="0">
              <a:solidFill>
                <a:srgbClr val="558ED5"/>
              </a:solidFill>
              <a:latin typeface="+mn-ea"/>
              <a:cs typeface="Malgun Gothic"/>
            </a:endParaRPr>
          </a:p>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Gulim"/>
              </a:rPr>
              <a:t>집중 저해 신호 </a:t>
            </a:r>
            <a:r>
              <a:rPr lang="en-US" altLang="ko-KR" sz="2000" spc="-5" dirty="0">
                <a:solidFill>
                  <a:srgbClr val="558ED5"/>
                </a:solidFill>
                <a:latin typeface="+mn-ea"/>
                <a:cs typeface="Gulim"/>
              </a:rPr>
              <a:t>(5</a:t>
            </a:r>
            <a:r>
              <a:rPr lang="ko-KR" altLang="en-US" sz="2000" spc="-5" dirty="0">
                <a:solidFill>
                  <a:srgbClr val="558ED5"/>
                </a:solidFill>
                <a:latin typeface="+mn-ea"/>
                <a:cs typeface="Gulim"/>
              </a:rPr>
              <a:t>초 이상 눈감음</a:t>
            </a:r>
            <a:r>
              <a:rPr lang="en-US" altLang="ko-KR" sz="2000" spc="-5" dirty="0">
                <a:solidFill>
                  <a:srgbClr val="558ED5"/>
                </a:solidFill>
                <a:latin typeface="+mn-ea"/>
                <a:cs typeface="Gulim"/>
              </a:rPr>
              <a:t>, 10</a:t>
            </a:r>
            <a:r>
              <a:rPr lang="ko-KR" altLang="en-US" sz="2000" spc="-5" dirty="0">
                <a:solidFill>
                  <a:srgbClr val="558ED5"/>
                </a:solidFill>
                <a:latin typeface="+mn-ea"/>
                <a:cs typeface="Gulim"/>
              </a:rPr>
              <a:t>초 이상 자리 이탈</a:t>
            </a:r>
            <a:r>
              <a:rPr lang="en-US" altLang="ko-KR" sz="2000" spc="-5" dirty="0">
                <a:solidFill>
                  <a:srgbClr val="558ED5"/>
                </a:solidFill>
                <a:latin typeface="+mn-ea"/>
                <a:cs typeface="Gulim"/>
              </a:rPr>
              <a:t>) </a:t>
            </a:r>
            <a:r>
              <a:rPr lang="ko-KR" altLang="en-US" sz="2000" spc="-5" dirty="0">
                <a:solidFill>
                  <a:srgbClr val="558ED5"/>
                </a:solidFill>
                <a:latin typeface="+mn-ea"/>
                <a:cs typeface="Gulim"/>
              </a:rPr>
              <a:t>등이 판단되면</a:t>
            </a:r>
            <a:r>
              <a:rPr lang="en-US" altLang="ko-KR" sz="2000" spc="-5" dirty="0">
                <a:solidFill>
                  <a:srgbClr val="558ED5"/>
                </a:solidFill>
                <a:latin typeface="+mn-ea"/>
                <a:cs typeface="Gulim"/>
              </a:rPr>
              <a:t>, </a:t>
            </a:r>
            <a:r>
              <a:rPr lang="ko-KR" altLang="en-US" sz="2000" spc="-5" dirty="0">
                <a:solidFill>
                  <a:srgbClr val="558ED5"/>
                </a:solidFill>
                <a:latin typeface="+mn-ea"/>
                <a:cs typeface="Gulim"/>
              </a:rPr>
              <a:t>서버에 이미지와 함께 정보 수신</a:t>
            </a:r>
            <a:endParaRPr sz="1800" dirty="0">
              <a:latin typeface="+mn-ea"/>
              <a:cs typeface="Gulim"/>
            </a:endParaRPr>
          </a:p>
        </p:txBody>
      </p:sp>
      <p:pic>
        <p:nvPicPr>
          <p:cNvPr id="5" name="그림 4">
            <a:extLst>
              <a:ext uri="{FF2B5EF4-FFF2-40B4-BE49-F238E27FC236}">
                <a16:creationId xmlns:a16="http://schemas.microsoft.com/office/drawing/2014/main" id="{42F51A0C-C8C6-9315-94C6-756A38E93B6D}"/>
              </a:ext>
            </a:extLst>
          </p:cNvPr>
          <p:cNvPicPr>
            <a:picLocks noChangeAspect="1"/>
          </p:cNvPicPr>
          <p:nvPr/>
        </p:nvPicPr>
        <p:blipFill>
          <a:blip r:embed="rId2"/>
          <a:stretch>
            <a:fillRect/>
          </a:stretch>
        </p:blipFill>
        <p:spPr>
          <a:xfrm>
            <a:off x="2286000" y="2734549"/>
            <a:ext cx="1835150" cy="1433978"/>
          </a:xfrm>
          <a:prstGeom prst="rect">
            <a:avLst/>
          </a:prstGeom>
        </p:spPr>
      </p:pic>
      <p:pic>
        <p:nvPicPr>
          <p:cNvPr id="6" name="그림 5">
            <a:extLst>
              <a:ext uri="{FF2B5EF4-FFF2-40B4-BE49-F238E27FC236}">
                <a16:creationId xmlns:a16="http://schemas.microsoft.com/office/drawing/2014/main" id="{71EAB9CD-26D1-9F82-54E0-599735F6340E}"/>
              </a:ext>
            </a:extLst>
          </p:cNvPr>
          <p:cNvPicPr>
            <a:picLocks noChangeAspect="1"/>
          </p:cNvPicPr>
          <p:nvPr/>
        </p:nvPicPr>
        <p:blipFill>
          <a:blip r:embed="rId3"/>
          <a:stretch>
            <a:fillRect/>
          </a:stretch>
        </p:blipFill>
        <p:spPr>
          <a:xfrm>
            <a:off x="4601527" y="2719317"/>
            <a:ext cx="1733649" cy="1419280"/>
          </a:xfrm>
          <a:prstGeom prst="rect">
            <a:avLst/>
          </a:prstGeom>
        </p:spPr>
      </p:pic>
      <p:pic>
        <p:nvPicPr>
          <p:cNvPr id="7" name="그림 6">
            <a:extLst>
              <a:ext uri="{FF2B5EF4-FFF2-40B4-BE49-F238E27FC236}">
                <a16:creationId xmlns:a16="http://schemas.microsoft.com/office/drawing/2014/main" id="{F2E7F276-824B-0B24-1328-DC6049E076D7}"/>
              </a:ext>
            </a:extLst>
          </p:cNvPr>
          <p:cNvPicPr>
            <a:picLocks noChangeAspect="1"/>
          </p:cNvPicPr>
          <p:nvPr/>
        </p:nvPicPr>
        <p:blipFill>
          <a:blip r:embed="rId4"/>
          <a:srcRect t="3423"/>
          <a:stretch/>
        </p:blipFill>
        <p:spPr>
          <a:xfrm>
            <a:off x="6934200" y="2719317"/>
            <a:ext cx="1905000" cy="1416403"/>
          </a:xfrm>
          <a:prstGeom prst="rect">
            <a:avLst/>
          </a:prstGeom>
        </p:spPr>
      </p:pic>
      <p:pic>
        <p:nvPicPr>
          <p:cNvPr id="8" name="그림 7">
            <a:extLst>
              <a:ext uri="{FF2B5EF4-FFF2-40B4-BE49-F238E27FC236}">
                <a16:creationId xmlns:a16="http://schemas.microsoft.com/office/drawing/2014/main" id="{2E5A886E-ECA2-99D5-EAA0-D61F12034A1D}"/>
              </a:ext>
            </a:extLst>
          </p:cNvPr>
          <p:cNvPicPr>
            <a:picLocks noChangeAspect="1"/>
          </p:cNvPicPr>
          <p:nvPr/>
        </p:nvPicPr>
        <p:blipFill>
          <a:blip r:embed="rId5"/>
          <a:stretch>
            <a:fillRect/>
          </a:stretch>
        </p:blipFill>
        <p:spPr>
          <a:xfrm>
            <a:off x="1872615" y="4495800"/>
            <a:ext cx="6781800" cy="1314054"/>
          </a:xfrm>
          <a:prstGeom prst="rect">
            <a:avLst/>
          </a:prstGeom>
        </p:spPr>
      </p:pic>
    </p:spTree>
    <p:extLst>
      <p:ext uri="{BB962C8B-B14F-4D97-AF65-F5344CB8AC3E}">
        <p14:creationId xmlns:p14="http://schemas.microsoft.com/office/powerpoint/2010/main" val="2555613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6E961-02FC-A03B-A685-A15F317A213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EC51E78-87C2-39E0-7F29-277B637EC090}"/>
              </a:ext>
            </a:extLst>
          </p:cNvPr>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a:extLst>
              <a:ext uri="{FF2B5EF4-FFF2-40B4-BE49-F238E27FC236}">
                <a16:creationId xmlns:a16="http://schemas.microsoft.com/office/drawing/2014/main" id="{47DCDFCE-7B11-5FFA-D54B-2C69D3774DF5}"/>
              </a:ext>
            </a:extLst>
          </p:cNvPr>
          <p:cNvSpPr txBox="1">
            <a:spLocks noGrp="1"/>
          </p:cNvSpPr>
          <p:nvPr>
            <p:ph type="title"/>
          </p:nvPr>
        </p:nvSpPr>
        <p:spPr>
          <a:xfrm>
            <a:off x="574040" y="609888"/>
            <a:ext cx="3845560" cy="321242"/>
          </a:xfrm>
          <a:prstGeom prst="rect">
            <a:avLst/>
          </a:prstGeom>
        </p:spPr>
        <p:txBody>
          <a:bodyPr vert="horz" wrap="square" lIns="0" tIns="13335" rIns="0" bIns="0" rtlCol="0">
            <a:spAutoFit/>
          </a:bodyPr>
          <a:lstStyle/>
          <a:p>
            <a:pPr marL="12700">
              <a:spcBef>
                <a:spcPts val="105"/>
              </a:spcBef>
            </a:pPr>
            <a:r>
              <a:rPr lang="ko-KR" altLang="en-US" sz="2000" dirty="0"/>
              <a:t>사용자 시나리오</a:t>
            </a:r>
            <a:r>
              <a:rPr lang="en-US" altLang="ko-KR" sz="2000" dirty="0"/>
              <a:t>(Ui </a:t>
            </a:r>
            <a:r>
              <a:rPr lang="ko-KR" altLang="en-US" sz="2000" dirty="0"/>
              <a:t>구성</a:t>
            </a:r>
            <a:r>
              <a:rPr lang="en-US" altLang="ko-KR" sz="2000" dirty="0"/>
              <a:t>)</a:t>
            </a:r>
            <a:endParaRPr dirty="0"/>
          </a:p>
        </p:txBody>
      </p:sp>
      <p:sp>
        <p:nvSpPr>
          <p:cNvPr id="4" name="object 4">
            <a:extLst>
              <a:ext uri="{FF2B5EF4-FFF2-40B4-BE49-F238E27FC236}">
                <a16:creationId xmlns:a16="http://schemas.microsoft.com/office/drawing/2014/main" id="{E0434A1F-1FBD-2014-F81F-3AACF86D3215}"/>
              </a:ext>
            </a:extLst>
          </p:cNvPr>
          <p:cNvSpPr txBox="1"/>
          <p:nvPr/>
        </p:nvSpPr>
        <p:spPr>
          <a:xfrm>
            <a:off x="574040" y="1124817"/>
            <a:ext cx="8080375" cy="949619"/>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사용자는 학습 세션 선택 가능</a:t>
            </a:r>
            <a:endParaRPr lang="en-US" altLang="ko-KR" sz="2000" spc="-5" dirty="0">
              <a:solidFill>
                <a:srgbClr val="558ED5"/>
              </a:solidFill>
              <a:latin typeface="+mn-ea"/>
              <a:cs typeface="Malgun Gothic"/>
            </a:endParaRPr>
          </a:p>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학습 세션 별로 자세한 집중도 관련 통계와 해당 순간의 이미지 제공 받음</a:t>
            </a:r>
            <a:endParaRPr lang="en-US" altLang="ko-KR" sz="2000" spc="-5" dirty="0">
              <a:solidFill>
                <a:srgbClr val="558ED5"/>
              </a:solidFill>
              <a:latin typeface="+mn-ea"/>
              <a:cs typeface="Malgun Gothic"/>
            </a:endParaRPr>
          </a:p>
        </p:txBody>
      </p:sp>
      <p:pic>
        <p:nvPicPr>
          <p:cNvPr id="9" name="그림 8">
            <a:extLst>
              <a:ext uri="{FF2B5EF4-FFF2-40B4-BE49-F238E27FC236}">
                <a16:creationId xmlns:a16="http://schemas.microsoft.com/office/drawing/2014/main" id="{EE87321A-0689-EBFA-4526-D1B68FEC570C}"/>
              </a:ext>
            </a:extLst>
          </p:cNvPr>
          <p:cNvPicPr>
            <a:picLocks noChangeAspect="1"/>
          </p:cNvPicPr>
          <p:nvPr/>
        </p:nvPicPr>
        <p:blipFill>
          <a:blip r:embed="rId2"/>
          <a:stretch>
            <a:fillRect/>
          </a:stretch>
        </p:blipFill>
        <p:spPr>
          <a:xfrm>
            <a:off x="5181600" y="1960346"/>
            <a:ext cx="2209800" cy="4278807"/>
          </a:xfrm>
          <a:prstGeom prst="rect">
            <a:avLst/>
          </a:prstGeom>
        </p:spPr>
      </p:pic>
      <p:pic>
        <p:nvPicPr>
          <p:cNvPr id="10" name="그림 9">
            <a:extLst>
              <a:ext uri="{FF2B5EF4-FFF2-40B4-BE49-F238E27FC236}">
                <a16:creationId xmlns:a16="http://schemas.microsoft.com/office/drawing/2014/main" id="{FDC0E94B-8872-19F8-7303-3961469BA62C}"/>
              </a:ext>
            </a:extLst>
          </p:cNvPr>
          <p:cNvPicPr>
            <a:picLocks noChangeAspect="1"/>
          </p:cNvPicPr>
          <p:nvPr/>
        </p:nvPicPr>
        <p:blipFill>
          <a:blip r:embed="rId3"/>
          <a:stretch>
            <a:fillRect/>
          </a:stretch>
        </p:blipFill>
        <p:spPr>
          <a:xfrm>
            <a:off x="2286000" y="1992524"/>
            <a:ext cx="2214355" cy="4092152"/>
          </a:xfrm>
          <a:prstGeom prst="rect">
            <a:avLst/>
          </a:prstGeom>
        </p:spPr>
      </p:pic>
    </p:spTree>
    <p:extLst>
      <p:ext uri="{BB962C8B-B14F-4D97-AF65-F5344CB8AC3E}">
        <p14:creationId xmlns:p14="http://schemas.microsoft.com/office/powerpoint/2010/main" val="1395278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845560" cy="321242"/>
          </a:xfrm>
          <a:prstGeom prst="rect">
            <a:avLst/>
          </a:prstGeom>
        </p:spPr>
        <p:txBody>
          <a:bodyPr vert="horz" wrap="square" lIns="0" tIns="13335" rIns="0" bIns="0" rtlCol="0">
            <a:spAutoFit/>
          </a:bodyPr>
          <a:lstStyle/>
          <a:p>
            <a:pPr marL="12700">
              <a:spcBef>
                <a:spcPts val="105"/>
              </a:spcBef>
            </a:pPr>
            <a:r>
              <a:rPr lang="ko-KR" altLang="en-US" sz="2000" dirty="0"/>
              <a:t>개발과정의 이슈</a:t>
            </a:r>
            <a:r>
              <a:rPr lang="en-US" altLang="ko-KR" sz="2000" i="1" dirty="0">
                <a:solidFill>
                  <a:srgbClr val="FF0000"/>
                </a:solidFill>
              </a:rPr>
              <a:t>(</a:t>
            </a:r>
            <a:r>
              <a:rPr lang="ko-KR" altLang="en-US" sz="2000" i="1" dirty="0">
                <a:solidFill>
                  <a:srgbClr val="FF0000"/>
                </a:solidFill>
              </a:rPr>
              <a:t>선택</a:t>
            </a:r>
            <a:r>
              <a:rPr lang="en-US" altLang="ko-KR" sz="2000" i="1" dirty="0">
                <a:solidFill>
                  <a:srgbClr val="FF0000"/>
                </a:solidFill>
              </a:rPr>
              <a:t>)</a:t>
            </a:r>
            <a:endParaRPr i="1" dirty="0">
              <a:solidFill>
                <a:srgbClr val="FF0000"/>
              </a:solidFill>
            </a:endParaRPr>
          </a:p>
        </p:txBody>
      </p:sp>
      <p:sp>
        <p:nvSpPr>
          <p:cNvPr id="4" name="object 4"/>
          <p:cNvSpPr txBox="1"/>
          <p:nvPr/>
        </p:nvSpPr>
        <p:spPr>
          <a:xfrm>
            <a:off x="574040" y="1124817"/>
            <a:ext cx="8080375" cy="2798843"/>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졸음 판단</a:t>
            </a:r>
            <a:endParaRPr sz="2000" dirty="0">
              <a:latin typeface="+mn-ea"/>
              <a:cs typeface="Malgun Gothic"/>
            </a:endParaRPr>
          </a:p>
          <a:p>
            <a:pPr marL="690880" lvl="1" indent="-287655">
              <a:lnSpc>
                <a:spcPct val="100000"/>
              </a:lnSpc>
              <a:spcBef>
                <a:spcPts val="1440"/>
              </a:spcBef>
              <a:buChar char="-"/>
              <a:tabLst>
                <a:tab pos="690880" algn="l"/>
                <a:tab pos="691515" algn="l"/>
              </a:tabLst>
            </a:pPr>
            <a:r>
              <a:rPr lang="ko-KR" altLang="en-US" sz="1800" dirty="0">
                <a:latin typeface="+mn-ea"/>
                <a:cs typeface="Gulim"/>
              </a:rPr>
              <a:t>졸음 이외에도 사람은 계속 눈을 깜박이거나 </a:t>
            </a:r>
            <a:r>
              <a:rPr lang="ko-KR" altLang="en-US" sz="1800" dirty="0" err="1">
                <a:latin typeface="+mn-ea"/>
                <a:cs typeface="Gulim"/>
              </a:rPr>
              <a:t>오탐</a:t>
            </a:r>
            <a:r>
              <a:rPr lang="ko-KR" altLang="en-US" dirty="0" err="1">
                <a:latin typeface="+mn-ea"/>
                <a:cs typeface="Gulim"/>
              </a:rPr>
              <a:t>하는</a:t>
            </a:r>
            <a:r>
              <a:rPr lang="ko-KR" altLang="en-US" dirty="0">
                <a:latin typeface="+mn-ea"/>
                <a:cs typeface="Gulim"/>
              </a:rPr>
              <a:t> 케이스가 빈번하여</a:t>
            </a:r>
            <a:r>
              <a:rPr lang="ko-KR" altLang="en-US" sz="1800" dirty="0">
                <a:latin typeface="+mn-ea"/>
                <a:cs typeface="Gulim"/>
              </a:rPr>
              <a:t> 이를 판단하는데 애로사항이 있었음</a:t>
            </a:r>
            <a:endParaRPr lang="en-US" altLang="ko-KR" sz="1800" dirty="0">
              <a:latin typeface="+mn-ea"/>
              <a:cs typeface="Gulim"/>
            </a:endParaRPr>
          </a:p>
          <a:p>
            <a:pPr marL="690880" lvl="1" indent="-287655">
              <a:lnSpc>
                <a:spcPct val="100000"/>
              </a:lnSpc>
              <a:spcBef>
                <a:spcPts val="1440"/>
              </a:spcBef>
              <a:buChar char="-"/>
              <a:tabLst>
                <a:tab pos="690880" algn="l"/>
                <a:tab pos="691515" algn="l"/>
              </a:tabLst>
            </a:pPr>
            <a:r>
              <a:rPr lang="ko-KR" altLang="en-US" dirty="0">
                <a:latin typeface="+mn-ea"/>
                <a:cs typeface="Gulim"/>
              </a:rPr>
              <a:t>이를 해결하고자 눈 감음 </a:t>
            </a:r>
            <a:r>
              <a:rPr lang="en-US" altLang="ko-KR" dirty="0">
                <a:latin typeface="+mn-ea"/>
                <a:cs typeface="Gulim"/>
              </a:rPr>
              <a:t>(Drowsy)</a:t>
            </a:r>
            <a:r>
              <a:rPr lang="ko-KR" altLang="en-US" dirty="0">
                <a:latin typeface="+mn-ea"/>
                <a:cs typeface="Gulim"/>
              </a:rPr>
              <a:t>의 정확도 향상을 위해 </a:t>
            </a:r>
            <a:r>
              <a:rPr lang="en-US" altLang="ko-KR" dirty="0">
                <a:latin typeface="+mn-ea"/>
                <a:cs typeface="Gulim"/>
              </a:rPr>
              <a:t>Threshold</a:t>
            </a:r>
            <a:r>
              <a:rPr lang="ko-KR" altLang="en-US" dirty="0">
                <a:latin typeface="+mn-ea"/>
                <a:cs typeface="Gulim"/>
              </a:rPr>
              <a:t> </a:t>
            </a:r>
            <a:r>
              <a:rPr lang="en-US" altLang="ko-KR" dirty="0">
                <a:latin typeface="+mn-ea"/>
                <a:cs typeface="Gulim"/>
              </a:rPr>
              <a:t>(0.5)</a:t>
            </a:r>
            <a:r>
              <a:rPr lang="ko-KR" altLang="en-US" dirty="0">
                <a:latin typeface="+mn-ea"/>
                <a:cs typeface="Gulim"/>
              </a:rPr>
              <a:t>를</a:t>
            </a:r>
            <a:r>
              <a:rPr lang="en-US" altLang="ko-KR" dirty="0">
                <a:latin typeface="+mn-ea"/>
                <a:cs typeface="Gulim"/>
              </a:rPr>
              <a:t> </a:t>
            </a:r>
            <a:r>
              <a:rPr lang="ko-KR" altLang="en-US" dirty="0">
                <a:latin typeface="+mn-ea"/>
                <a:cs typeface="Gulim"/>
              </a:rPr>
              <a:t>세팅하고 또한 </a:t>
            </a:r>
            <a:r>
              <a:rPr lang="en-US" altLang="ko-KR" dirty="0">
                <a:latin typeface="+mn-ea"/>
                <a:cs typeface="Gulim"/>
              </a:rPr>
              <a:t>awake</a:t>
            </a:r>
            <a:r>
              <a:rPr lang="ko-KR" altLang="en-US" dirty="0">
                <a:latin typeface="+mn-ea"/>
                <a:cs typeface="Gulim"/>
              </a:rPr>
              <a:t>와 동시에 판별될 경우 </a:t>
            </a:r>
            <a:r>
              <a:rPr lang="en-US" altLang="ko-KR" dirty="0">
                <a:latin typeface="+mn-ea"/>
                <a:cs typeface="Gulim"/>
              </a:rPr>
              <a:t>awake</a:t>
            </a:r>
            <a:r>
              <a:rPr lang="ko-KR" altLang="en-US" dirty="0">
                <a:latin typeface="+mn-ea"/>
                <a:cs typeface="Gulim"/>
              </a:rPr>
              <a:t>를 우선시하도록 함</a:t>
            </a:r>
            <a:endParaRPr lang="en-US" altLang="ko-KR" dirty="0">
              <a:latin typeface="+mn-ea"/>
              <a:cs typeface="Gulim"/>
            </a:endParaRPr>
          </a:p>
          <a:p>
            <a:pPr marL="690880" lvl="1" indent="-287655">
              <a:lnSpc>
                <a:spcPct val="100000"/>
              </a:lnSpc>
              <a:spcBef>
                <a:spcPts val="1440"/>
              </a:spcBef>
              <a:buChar char="-"/>
              <a:tabLst>
                <a:tab pos="690880" algn="l"/>
                <a:tab pos="691515" algn="l"/>
              </a:tabLst>
            </a:pPr>
            <a:r>
              <a:rPr lang="ko-KR" altLang="en-US" sz="1800" dirty="0">
                <a:latin typeface="+mn-ea"/>
                <a:cs typeface="Gulim"/>
              </a:rPr>
              <a:t>또 </a:t>
            </a:r>
            <a:r>
              <a:rPr lang="en-US" altLang="ko-KR" dirty="0">
                <a:latin typeface="+mn-ea"/>
                <a:cs typeface="Gulim"/>
              </a:rPr>
              <a:t>class </a:t>
            </a:r>
            <a:r>
              <a:rPr lang="ko-KR" altLang="en-US" dirty="0">
                <a:latin typeface="+mn-ea"/>
                <a:cs typeface="Gulim"/>
              </a:rPr>
              <a:t>변수를 통해 </a:t>
            </a:r>
            <a:r>
              <a:rPr lang="en-US" altLang="ko-KR" dirty="0">
                <a:latin typeface="+mn-ea"/>
                <a:cs typeface="Gulim"/>
              </a:rPr>
              <a:t>5</a:t>
            </a:r>
            <a:r>
              <a:rPr lang="ko-KR" altLang="en-US" dirty="0">
                <a:latin typeface="+mn-ea"/>
                <a:cs typeface="Gulim"/>
              </a:rPr>
              <a:t>초 이상 눈 감음이 지속될 시를 판단하여 졸음 여부를 판별하도록 함</a:t>
            </a:r>
            <a:endParaRPr sz="1800" dirty="0">
              <a:latin typeface="+mn-ea"/>
              <a:cs typeface="Gulim"/>
            </a:endParaRPr>
          </a:p>
        </p:txBody>
      </p:sp>
      <p:pic>
        <p:nvPicPr>
          <p:cNvPr id="5" name="그림 4">
            <a:extLst>
              <a:ext uri="{FF2B5EF4-FFF2-40B4-BE49-F238E27FC236}">
                <a16:creationId xmlns:a16="http://schemas.microsoft.com/office/drawing/2014/main" id="{562EE64E-07A2-B9B0-D5BD-0F4A65E4F93B}"/>
              </a:ext>
            </a:extLst>
          </p:cNvPr>
          <p:cNvPicPr>
            <a:picLocks noChangeAspect="1"/>
          </p:cNvPicPr>
          <p:nvPr/>
        </p:nvPicPr>
        <p:blipFill>
          <a:blip r:embed="rId2"/>
          <a:stretch>
            <a:fillRect/>
          </a:stretch>
        </p:blipFill>
        <p:spPr>
          <a:xfrm>
            <a:off x="3581400" y="4191000"/>
            <a:ext cx="1835150" cy="1433978"/>
          </a:xfrm>
          <a:prstGeom prst="rect">
            <a:avLst/>
          </a:prstGeom>
        </p:spPr>
      </p:pic>
    </p:spTree>
    <p:extLst>
      <p:ext uri="{BB962C8B-B14F-4D97-AF65-F5344CB8AC3E}">
        <p14:creationId xmlns:p14="http://schemas.microsoft.com/office/powerpoint/2010/main" val="2930014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6664960" cy="321242"/>
          </a:xfrm>
          <a:prstGeom prst="rect">
            <a:avLst/>
          </a:prstGeom>
        </p:spPr>
        <p:txBody>
          <a:bodyPr vert="horz" wrap="square" lIns="0" tIns="13335" rIns="0" bIns="0" rtlCol="0">
            <a:spAutoFit/>
          </a:bodyPr>
          <a:lstStyle/>
          <a:p>
            <a:pPr marL="12700">
              <a:spcBef>
                <a:spcPts val="105"/>
              </a:spcBef>
            </a:pPr>
            <a:r>
              <a:rPr lang="ko-KR" altLang="en-US" sz="2000" dirty="0"/>
              <a:t>데모</a:t>
            </a:r>
            <a:r>
              <a:rPr lang="en-US" altLang="ko-KR" sz="2000" i="1" dirty="0">
                <a:solidFill>
                  <a:srgbClr val="FF0000"/>
                </a:solidFill>
              </a:rPr>
              <a:t>(</a:t>
            </a:r>
            <a:r>
              <a:rPr lang="ko-KR" altLang="en-US" sz="2000" i="1" dirty="0">
                <a:solidFill>
                  <a:srgbClr val="FF0000"/>
                </a:solidFill>
              </a:rPr>
              <a:t>구동 동영상</a:t>
            </a:r>
            <a:r>
              <a:rPr lang="en-US" altLang="ko-KR" sz="2000" i="1" dirty="0">
                <a:solidFill>
                  <a:srgbClr val="FF0000"/>
                </a:solidFill>
              </a:rPr>
              <a:t>,</a:t>
            </a:r>
            <a:r>
              <a:rPr lang="ko-KR" altLang="en-US" sz="2000" i="1" dirty="0">
                <a:solidFill>
                  <a:srgbClr val="FF0000"/>
                </a:solidFill>
              </a:rPr>
              <a:t> </a:t>
            </a:r>
            <a:r>
              <a:rPr lang="en-US" altLang="ko-KR" sz="2000" i="1" dirty="0">
                <a:solidFill>
                  <a:srgbClr val="FF0000"/>
                </a:solidFill>
              </a:rPr>
              <a:t>mp4</a:t>
            </a:r>
            <a:r>
              <a:rPr lang="ko-KR" altLang="en-US" sz="2000" i="1" dirty="0">
                <a:solidFill>
                  <a:srgbClr val="FF0000"/>
                </a:solidFill>
              </a:rPr>
              <a:t> 동영상 파일을 추가 함</a:t>
            </a:r>
            <a:r>
              <a:rPr lang="en-US" altLang="ko-KR" sz="2000" i="1" dirty="0">
                <a:solidFill>
                  <a:srgbClr val="FF0000"/>
                </a:solidFill>
              </a:rPr>
              <a:t>)</a:t>
            </a:r>
            <a:endParaRPr i="1" dirty="0">
              <a:solidFill>
                <a:srgbClr val="FF0000"/>
              </a:solidFill>
            </a:endParaRPr>
          </a:p>
        </p:txBody>
      </p:sp>
      <p:sp>
        <p:nvSpPr>
          <p:cNvPr id="4" name="object 4"/>
          <p:cNvSpPr txBox="1"/>
          <p:nvPr/>
        </p:nvSpPr>
        <p:spPr>
          <a:xfrm>
            <a:off x="574040" y="1124817"/>
            <a:ext cx="8080375" cy="321242"/>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데모 동영상</a:t>
            </a:r>
            <a:endParaRPr sz="2000" dirty="0">
              <a:latin typeface="+mn-ea"/>
              <a:cs typeface="Malgun Gothic"/>
            </a:endParaRPr>
          </a:p>
        </p:txBody>
      </p:sp>
      <p:pic>
        <p:nvPicPr>
          <p:cNvPr id="5" name="모바일 웹 서비스 프로그래밍">
            <a:hlinkClick r:id="" action="ppaction://media"/>
            <a:extLst>
              <a:ext uri="{FF2B5EF4-FFF2-40B4-BE49-F238E27FC236}">
                <a16:creationId xmlns:a16="http://schemas.microsoft.com/office/drawing/2014/main" id="{1492C4FC-1641-E3E6-A9B9-C726C8E407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50390" y="1927350"/>
            <a:ext cx="6765925" cy="3805833"/>
          </a:xfrm>
          <a:prstGeom prst="rect">
            <a:avLst/>
          </a:prstGeom>
        </p:spPr>
      </p:pic>
    </p:spTree>
    <p:extLst>
      <p:ext uri="{BB962C8B-B14F-4D97-AF65-F5344CB8AC3E}">
        <p14:creationId xmlns:p14="http://schemas.microsoft.com/office/powerpoint/2010/main" val="276889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25501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기대효과 및 결론</a:t>
            </a:r>
            <a:endParaRPr dirty="0"/>
          </a:p>
        </p:txBody>
      </p:sp>
      <p:sp>
        <p:nvSpPr>
          <p:cNvPr id="4" name="object 4"/>
          <p:cNvSpPr txBox="1"/>
          <p:nvPr/>
        </p:nvSpPr>
        <p:spPr>
          <a:xfrm>
            <a:off x="574040" y="1124817"/>
            <a:ext cx="8080375" cy="3488776"/>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dirty="0">
                <a:solidFill>
                  <a:schemeClr val="accent1"/>
                </a:solidFill>
                <a:latin typeface="+mn-ea"/>
                <a:cs typeface="Malgun Gothic"/>
              </a:rPr>
              <a:t>집중력 향상</a:t>
            </a:r>
          </a:p>
          <a:p>
            <a:pPr marL="812165" lvl="1" indent="-342900">
              <a:spcBef>
                <a:spcPts val="105"/>
              </a:spcBef>
              <a:buFont typeface="Arial" panose="020B0604020202020204" pitchFamily="34" charset="0"/>
              <a:buChar char="•"/>
              <a:tabLst>
                <a:tab pos="299720" algn="l"/>
              </a:tabLst>
            </a:pPr>
            <a:r>
              <a:rPr lang="ko-KR" altLang="en-US" sz="2000" dirty="0">
                <a:latin typeface="+mn-ea"/>
                <a:cs typeface="Malgun Gothic"/>
              </a:rPr>
              <a:t>사용자는 자신의 이탈 및 졸음 패턴을 파악하여 학습 습관을 개선할 수 있음</a:t>
            </a:r>
            <a:r>
              <a:rPr lang="en-US" altLang="ko-KR" sz="2000" dirty="0">
                <a:latin typeface="+mn-ea"/>
                <a:cs typeface="Malgun Gothic"/>
              </a:rPr>
              <a:t>.</a:t>
            </a:r>
          </a:p>
          <a:p>
            <a:pPr marL="299085" indent="-287020">
              <a:lnSpc>
                <a:spcPct val="100000"/>
              </a:lnSpc>
              <a:spcBef>
                <a:spcPts val="105"/>
              </a:spcBef>
              <a:buFont typeface="Wingdings"/>
              <a:buChar char=""/>
              <a:tabLst>
                <a:tab pos="299720" algn="l"/>
              </a:tabLst>
            </a:pPr>
            <a:r>
              <a:rPr lang="ko-KR" altLang="en-US" sz="2000" dirty="0">
                <a:solidFill>
                  <a:schemeClr val="accent1"/>
                </a:solidFill>
                <a:latin typeface="+mn-ea"/>
                <a:cs typeface="Malgun Gothic"/>
              </a:rPr>
              <a:t>자기주도 학습 강화</a:t>
            </a:r>
          </a:p>
          <a:p>
            <a:pPr marL="812165" lvl="1" indent="-342900">
              <a:spcBef>
                <a:spcPts val="105"/>
              </a:spcBef>
              <a:buFont typeface="Arial" panose="020B0604020202020204" pitchFamily="34" charset="0"/>
              <a:buChar char="•"/>
              <a:tabLst>
                <a:tab pos="299720" algn="l"/>
              </a:tabLst>
            </a:pPr>
            <a:r>
              <a:rPr lang="ko-KR" altLang="en-US" sz="2000" dirty="0">
                <a:latin typeface="Segoe UI Variable Text" pitchFamily="2" charset="0"/>
              </a:rPr>
              <a:t>집중도 </a:t>
            </a:r>
            <a:r>
              <a:rPr lang="ko-KR" altLang="en-US" sz="2000" b="0" i="0" dirty="0">
                <a:effectLst/>
                <a:latin typeface="Segoe UI Variable Text" pitchFamily="2" charset="0"/>
              </a:rPr>
              <a:t>피드백과 데이터 기반 분석을 통해 목표 지향적 학습 가능</a:t>
            </a:r>
            <a:endParaRPr lang="ko-KR" altLang="en-US" sz="2000" dirty="0">
              <a:latin typeface="+mn-ea"/>
              <a:cs typeface="Malgun Gothic"/>
            </a:endParaRPr>
          </a:p>
          <a:p>
            <a:pPr marL="299085" indent="-287020">
              <a:lnSpc>
                <a:spcPct val="100000"/>
              </a:lnSpc>
              <a:spcBef>
                <a:spcPts val="105"/>
              </a:spcBef>
              <a:buFont typeface="Wingdings"/>
              <a:buChar char=""/>
              <a:tabLst>
                <a:tab pos="299720" algn="l"/>
              </a:tabLst>
            </a:pPr>
            <a:r>
              <a:rPr lang="ko-KR" altLang="en-US" sz="2000" dirty="0">
                <a:solidFill>
                  <a:schemeClr val="accent1"/>
                </a:solidFill>
                <a:latin typeface="+mn-ea"/>
                <a:cs typeface="Malgun Gothic"/>
              </a:rPr>
              <a:t>효율적인 학습 관리</a:t>
            </a:r>
          </a:p>
          <a:p>
            <a:pPr marL="812165" lvl="1" indent="-342900">
              <a:spcBef>
                <a:spcPts val="105"/>
              </a:spcBef>
              <a:buFont typeface="Arial" panose="020B0604020202020204" pitchFamily="34" charset="0"/>
              <a:buChar char="•"/>
              <a:tabLst>
                <a:tab pos="299720" algn="l"/>
              </a:tabLst>
            </a:pPr>
            <a:r>
              <a:rPr lang="ko-KR" altLang="en-US" sz="2000" dirty="0">
                <a:latin typeface="+mn-ea"/>
                <a:cs typeface="Malgun Gothic"/>
              </a:rPr>
              <a:t>학습 집중도의 정량적 평가를 통해 학습 시간 대비 효과를 극대화</a:t>
            </a:r>
            <a:r>
              <a:rPr lang="en-US" altLang="ko-KR" sz="2000" dirty="0">
                <a:latin typeface="+mn-ea"/>
                <a:cs typeface="Malgun Gothic"/>
              </a:rPr>
              <a:t>.</a:t>
            </a:r>
            <a:endParaRPr lang="ko-KR" altLang="en-US" sz="2000" dirty="0">
              <a:solidFill>
                <a:schemeClr val="accent1"/>
              </a:solidFill>
              <a:latin typeface="+mn-ea"/>
              <a:cs typeface="Malgun Gothic"/>
            </a:endParaRPr>
          </a:p>
          <a:p>
            <a:pPr marL="299085" indent="-287020">
              <a:lnSpc>
                <a:spcPct val="100000"/>
              </a:lnSpc>
              <a:spcBef>
                <a:spcPts val="105"/>
              </a:spcBef>
              <a:buFont typeface="Wingdings"/>
              <a:buChar char=""/>
              <a:tabLst>
                <a:tab pos="299720" algn="l"/>
              </a:tabLst>
            </a:pPr>
            <a:r>
              <a:rPr lang="ko-KR" altLang="en-US" sz="2000" dirty="0">
                <a:solidFill>
                  <a:schemeClr val="accent1"/>
                </a:solidFill>
                <a:latin typeface="+mn-ea"/>
                <a:cs typeface="Malgun Gothic"/>
              </a:rPr>
              <a:t>기술 확장성</a:t>
            </a:r>
          </a:p>
          <a:p>
            <a:pPr marL="812165" lvl="1" indent="-342900">
              <a:spcBef>
                <a:spcPts val="105"/>
              </a:spcBef>
              <a:buFont typeface="Arial" panose="020B0604020202020204" pitchFamily="34" charset="0"/>
              <a:buChar char="•"/>
              <a:tabLst>
                <a:tab pos="299720" algn="l"/>
              </a:tabLst>
            </a:pPr>
            <a:r>
              <a:rPr lang="ko-KR" altLang="en-US" sz="2000" b="0" i="0" dirty="0">
                <a:effectLst/>
                <a:latin typeface="Segoe UI Variable Text" pitchFamily="2" charset="0"/>
              </a:rPr>
              <a:t>학습 외에도 재택근무 생산성 측정</a:t>
            </a:r>
            <a:r>
              <a:rPr lang="en-US" altLang="ko-KR" sz="2000" b="0" i="0" dirty="0">
                <a:effectLst/>
                <a:latin typeface="Segoe UI Variable Text" pitchFamily="2" charset="0"/>
              </a:rPr>
              <a:t>, </a:t>
            </a:r>
            <a:r>
              <a:rPr lang="ko-KR" altLang="en-US" sz="2000" b="0" i="0" dirty="0">
                <a:effectLst/>
                <a:latin typeface="Segoe UI Variable Text" pitchFamily="2" charset="0"/>
              </a:rPr>
              <a:t>회의 집중도 분석 등 다양한 분야로 확장 가능</a:t>
            </a:r>
            <a:r>
              <a:rPr lang="en-US" altLang="ko-KR" sz="2000" b="0" i="0" dirty="0">
                <a:effectLst/>
                <a:latin typeface="Segoe UI Variable Text" pitchFamily="2" charset="0"/>
              </a:rPr>
              <a:t>.</a:t>
            </a:r>
            <a:endParaRPr lang="ko-KR" altLang="en-US" sz="2000" dirty="0">
              <a:latin typeface="+mn-ea"/>
              <a:cs typeface="Malgun Gothic"/>
            </a:endParaRPr>
          </a:p>
        </p:txBody>
      </p:sp>
    </p:spTree>
    <p:extLst>
      <p:ext uri="{BB962C8B-B14F-4D97-AF65-F5344CB8AC3E}">
        <p14:creationId xmlns:p14="http://schemas.microsoft.com/office/powerpoint/2010/main" val="382540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905998"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221723" y="6431727"/>
            <a:ext cx="1098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A8A8A"/>
                </a:solidFill>
                <a:latin typeface="Malgun Gothic"/>
                <a:cs typeface="Malgun Gothic"/>
              </a:rPr>
              <a:t>2</a:t>
            </a:r>
            <a:endParaRPr sz="1200">
              <a:latin typeface="Malgun Gothic"/>
              <a:cs typeface="Malgun Gothic"/>
            </a:endParaRPr>
          </a:p>
        </p:txBody>
      </p:sp>
      <p:sp>
        <p:nvSpPr>
          <p:cNvPr id="4" name="object 4"/>
          <p:cNvSpPr txBox="1">
            <a:spLocks noGrp="1"/>
          </p:cNvSpPr>
          <p:nvPr>
            <p:ph type="title"/>
          </p:nvPr>
        </p:nvSpPr>
        <p:spPr>
          <a:xfrm>
            <a:off x="1399538" y="2991103"/>
            <a:ext cx="5687062" cy="566822"/>
          </a:xfrm>
          <a:prstGeom prst="rect">
            <a:avLst/>
          </a:prstGeom>
        </p:spPr>
        <p:txBody>
          <a:bodyPr vert="horz" wrap="square" lIns="0" tIns="12700" rIns="0" bIns="0" rtlCol="0">
            <a:spAutoFit/>
          </a:bodyPr>
          <a:lstStyle/>
          <a:p>
            <a:pPr marL="12700">
              <a:lnSpc>
                <a:spcPct val="100000"/>
              </a:lnSpc>
              <a:spcBef>
                <a:spcPts val="100"/>
              </a:spcBef>
            </a:pPr>
            <a:r>
              <a:rPr lang="ko-KR" altLang="en-US" sz="3600" dirty="0"/>
              <a:t>목차</a:t>
            </a:r>
            <a:endParaRPr sz="3600" dirty="0"/>
          </a:p>
        </p:txBody>
      </p:sp>
      <p:sp>
        <p:nvSpPr>
          <p:cNvPr id="5" name="object 5"/>
          <p:cNvSpPr txBox="1"/>
          <p:nvPr/>
        </p:nvSpPr>
        <p:spPr>
          <a:xfrm>
            <a:off x="1482089" y="4019482"/>
            <a:ext cx="6366511" cy="2305118"/>
          </a:xfrm>
          <a:prstGeom prst="rect">
            <a:avLst/>
          </a:prstGeom>
        </p:spPr>
        <p:txBody>
          <a:bodyPr vert="horz" wrap="square" lIns="0" tIns="73025" rIns="0" bIns="0" rtlCol="0">
            <a:spAutoFit/>
          </a:bodyPr>
          <a:lstStyle/>
          <a:p>
            <a:pPr marL="355600" indent="-343535">
              <a:lnSpc>
                <a:spcPct val="100000"/>
              </a:lnSpc>
              <a:spcBef>
                <a:spcPts val="575"/>
              </a:spcBef>
              <a:buFont typeface="Arial"/>
              <a:buChar char="•"/>
              <a:tabLst>
                <a:tab pos="355600" algn="l"/>
                <a:tab pos="356235" algn="l"/>
              </a:tabLst>
            </a:pPr>
            <a:r>
              <a:rPr lang="ko-KR" altLang="en-US" sz="2000" dirty="0"/>
              <a:t>요구조건</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목적</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필요성</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기능 계획</a:t>
            </a:r>
            <a:r>
              <a:rPr lang="en-US" altLang="ko-KR" sz="2000" dirty="0"/>
              <a:t>(</a:t>
            </a:r>
            <a:r>
              <a:rPr lang="ko-KR" altLang="en-US" sz="2000" dirty="0"/>
              <a:t>신규 또는 추가 기능 중심</a:t>
            </a:r>
            <a:r>
              <a:rPr lang="en-US" altLang="ko-KR" sz="2000" dirty="0"/>
              <a:t>)</a:t>
            </a:r>
          </a:p>
          <a:p>
            <a:pPr marL="355600" indent="-343535">
              <a:lnSpc>
                <a:spcPct val="100000"/>
              </a:lnSpc>
              <a:spcBef>
                <a:spcPts val="575"/>
              </a:spcBef>
              <a:buFont typeface="Arial"/>
              <a:buChar char="•"/>
              <a:tabLst>
                <a:tab pos="355600" algn="l"/>
                <a:tab pos="356235" algn="l"/>
              </a:tabLst>
            </a:pPr>
            <a:r>
              <a:rPr lang="ko-KR" altLang="en-US" sz="2000" dirty="0"/>
              <a:t>사용자 시나리오</a:t>
            </a:r>
            <a:r>
              <a:rPr lang="en-US" altLang="ko-KR" sz="2000" dirty="0"/>
              <a:t>(Ui </a:t>
            </a:r>
            <a:r>
              <a:rPr lang="ko-KR" altLang="en-US" sz="2000" dirty="0"/>
              <a:t>구성</a:t>
            </a:r>
            <a:r>
              <a:rPr lang="en-US" altLang="ko-KR" sz="2000" dirty="0"/>
              <a:t>)</a:t>
            </a:r>
          </a:p>
          <a:p>
            <a:pPr marL="355600" indent="-343535">
              <a:lnSpc>
                <a:spcPct val="100000"/>
              </a:lnSpc>
              <a:spcBef>
                <a:spcPts val="575"/>
              </a:spcBef>
              <a:buFont typeface="Arial"/>
              <a:buChar char="•"/>
              <a:tabLst>
                <a:tab pos="355600" algn="l"/>
                <a:tab pos="356235" algn="l"/>
              </a:tabLst>
            </a:pPr>
            <a:r>
              <a:rPr lang="ko-KR" altLang="en-US" sz="2000" dirty="0">
                <a:solidFill>
                  <a:srgbClr val="1F497D"/>
                </a:solidFill>
                <a:latin typeface="Malgun Gothic"/>
                <a:cs typeface="Malgun Gothic"/>
              </a:rPr>
              <a:t>기대효과</a:t>
            </a:r>
            <a:endParaRPr lang="en-US" altLang="ko-KR" sz="2000" dirty="0">
              <a:solidFill>
                <a:srgbClr val="1F497D"/>
              </a:solidFill>
              <a:latin typeface="Malgun Gothic"/>
              <a:cs typeface="Malgun Gothic"/>
            </a:endParaRPr>
          </a:p>
        </p:txBody>
      </p:sp>
    </p:spTree>
    <p:extLst>
      <p:ext uri="{BB962C8B-B14F-4D97-AF65-F5344CB8AC3E}">
        <p14:creationId xmlns:p14="http://schemas.microsoft.com/office/powerpoint/2010/main" val="60694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26263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결과물의 목록</a:t>
            </a:r>
            <a:endParaRPr dirty="0"/>
          </a:p>
        </p:txBody>
      </p:sp>
      <p:sp>
        <p:nvSpPr>
          <p:cNvPr id="4" name="object 4"/>
          <p:cNvSpPr txBox="1"/>
          <p:nvPr/>
        </p:nvSpPr>
        <p:spPr>
          <a:xfrm>
            <a:off x="574040" y="1124817"/>
            <a:ext cx="8080375" cy="1098378"/>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서비스 </a:t>
            </a:r>
            <a:r>
              <a:rPr lang="en-US" altLang="ko-KR" sz="2000" spc="-5" dirty="0">
                <a:solidFill>
                  <a:srgbClr val="558ED5"/>
                </a:solidFill>
                <a:latin typeface="+mn-ea"/>
                <a:cs typeface="Malgun Gothic"/>
              </a:rPr>
              <a:t>URL :  </a:t>
            </a:r>
            <a:r>
              <a:rPr lang="en-US" altLang="ko-KR" sz="2000" i="1" spc="-5" dirty="0">
                <a:latin typeface="+mn-ea"/>
                <a:cs typeface="Malgun Gothic"/>
              </a:rPr>
              <a:t>https://syw5141.pythonanywhere.com/</a:t>
            </a:r>
          </a:p>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소스코드 </a:t>
            </a:r>
            <a:r>
              <a:rPr lang="en-US" altLang="ko-KR" sz="2000" spc="-5" dirty="0">
                <a:solidFill>
                  <a:srgbClr val="558ED5"/>
                </a:solidFill>
                <a:latin typeface="+mn-ea"/>
                <a:cs typeface="Malgun Gothic"/>
              </a:rPr>
              <a:t>git </a:t>
            </a:r>
            <a:r>
              <a:rPr lang="ko-KR" altLang="en-US" sz="2000" spc="-5" dirty="0">
                <a:solidFill>
                  <a:srgbClr val="558ED5"/>
                </a:solidFill>
                <a:latin typeface="+mn-ea"/>
                <a:cs typeface="Malgun Gothic"/>
              </a:rPr>
              <a:t>주소 </a:t>
            </a:r>
            <a:r>
              <a:rPr lang="en-US" altLang="ko-KR" sz="2000" spc="-5" dirty="0">
                <a:solidFill>
                  <a:srgbClr val="558ED5"/>
                </a:solidFill>
                <a:latin typeface="+mn-ea"/>
                <a:cs typeface="Malgun Gothic"/>
              </a:rPr>
              <a:t>: </a:t>
            </a:r>
            <a:r>
              <a:rPr lang="en-US" altLang="ko-KR" sz="2000" i="1" spc="-5" dirty="0">
                <a:latin typeface="+mn-ea"/>
                <a:cs typeface="Malgun Gothic"/>
              </a:rPr>
              <a:t>https://github.com/FacerAin/CSE45100-final</a:t>
            </a:r>
            <a:endParaRPr sz="2000" dirty="0">
              <a:latin typeface="+mn-ea"/>
              <a:cs typeface="Malgun Gothic"/>
            </a:endParaRPr>
          </a:p>
          <a:p>
            <a:pPr marL="690880" lvl="1" indent="-287655">
              <a:lnSpc>
                <a:spcPct val="100000"/>
              </a:lnSpc>
              <a:spcBef>
                <a:spcPts val="1440"/>
              </a:spcBef>
              <a:buChar char="-"/>
              <a:tabLst>
                <a:tab pos="690880" algn="l"/>
                <a:tab pos="691515" algn="l"/>
              </a:tabLst>
            </a:pPr>
            <a:r>
              <a:rPr lang="ko-KR" altLang="en-US" i="1" dirty="0">
                <a:solidFill>
                  <a:srgbClr val="FF0000"/>
                </a:solidFill>
                <a:latin typeface="+mn-ea"/>
                <a:cs typeface="Gulim"/>
              </a:rPr>
              <a:t>폴더 형식 </a:t>
            </a:r>
            <a:endParaRPr lang="en-US" altLang="ko-KR" i="1" dirty="0">
              <a:solidFill>
                <a:srgbClr val="FF0000"/>
              </a:solidFill>
              <a:latin typeface="+mn-ea"/>
              <a:cs typeface="Gulim"/>
            </a:endParaRPr>
          </a:p>
        </p:txBody>
      </p:sp>
      <p:grpSp>
        <p:nvGrpSpPr>
          <p:cNvPr id="23" name="그룹 22">
            <a:extLst>
              <a:ext uri="{FF2B5EF4-FFF2-40B4-BE49-F238E27FC236}">
                <a16:creationId xmlns:a16="http://schemas.microsoft.com/office/drawing/2014/main" id="{BDE730AC-CFC8-5EDF-860C-36BC23E2E541}"/>
              </a:ext>
            </a:extLst>
          </p:cNvPr>
          <p:cNvGrpSpPr/>
          <p:nvPr/>
        </p:nvGrpSpPr>
        <p:grpSpPr>
          <a:xfrm>
            <a:off x="1905000" y="2334178"/>
            <a:ext cx="7315200" cy="1704422"/>
            <a:chOff x="2057400" y="2133600"/>
            <a:chExt cx="7315200" cy="1704422"/>
          </a:xfrm>
        </p:grpSpPr>
        <p:sp>
          <p:nvSpPr>
            <p:cNvPr id="5" name="직사각형 4">
              <a:extLst>
                <a:ext uri="{FF2B5EF4-FFF2-40B4-BE49-F238E27FC236}">
                  <a16:creationId xmlns:a16="http://schemas.microsoft.com/office/drawing/2014/main" id="{9DD1A18B-E207-63B8-B8C7-5E192BFB88DE}"/>
                </a:ext>
              </a:extLst>
            </p:cNvPr>
            <p:cNvSpPr/>
            <p:nvPr/>
          </p:nvSpPr>
          <p:spPr>
            <a:xfrm>
              <a:off x="2057400" y="2133600"/>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Root</a:t>
              </a:r>
              <a:endParaRPr kumimoji="1" lang="ko-Kore-KR" altLang="en-US" dirty="0"/>
            </a:p>
          </p:txBody>
        </p:sp>
        <p:sp>
          <p:nvSpPr>
            <p:cNvPr id="6" name="직사각형 5">
              <a:extLst>
                <a:ext uri="{FF2B5EF4-FFF2-40B4-BE49-F238E27FC236}">
                  <a16:creationId xmlns:a16="http://schemas.microsoft.com/office/drawing/2014/main" id="{10597A4C-A41B-4751-3E12-A7B7CFF451AC}"/>
                </a:ext>
              </a:extLst>
            </p:cNvPr>
            <p:cNvSpPr/>
            <p:nvPr/>
          </p:nvSpPr>
          <p:spPr>
            <a:xfrm>
              <a:off x="4614227" y="2141483"/>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Edge_System</a:t>
              </a:r>
              <a:endParaRPr kumimoji="1" lang="ko-Kore-KR" altLang="en-US" dirty="0"/>
            </a:p>
          </p:txBody>
        </p:sp>
        <p:sp>
          <p:nvSpPr>
            <p:cNvPr id="7" name="직사각형 6">
              <a:extLst>
                <a:ext uri="{FF2B5EF4-FFF2-40B4-BE49-F238E27FC236}">
                  <a16:creationId xmlns:a16="http://schemas.microsoft.com/office/drawing/2014/main" id="{038A63B9-CA00-D283-FA1D-A78E4A936BCE}"/>
                </a:ext>
              </a:extLst>
            </p:cNvPr>
            <p:cNvSpPr/>
            <p:nvPr/>
          </p:nvSpPr>
          <p:spPr>
            <a:xfrm>
              <a:off x="4614227" y="2772756"/>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Service_System</a:t>
              </a:r>
              <a:endParaRPr kumimoji="1" lang="ko-Kore-KR" altLang="en-US" dirty="0"/>
            </a:p>
          </p:txBody>
        </p:sp>
        <p:sp>
          <p:nvSpPr>
            <p:cNvPr id="8" name="직사각형 7">
              <a:extLst>
                <a:ext uri="{FF2B5EF4-FFF2-40B4-BE49-F238E27FC236}">
                  <a16:creationId xmlns:a16="http://schemas.microsoft.com/office/drawing/2014/main" id="{A3C426F6-AC55-20D4-8C98-F4D88F05621F}"/>
                </a:ext>
              </a:extLst>
            </p:cNvPr>
            <p:cNvSpPr/>
            <p:nvPr/>
          </p:nvSpPr>
          <p:spPr>
            <a:xfrm>
              <a:off x="4614227" y="3404029"/>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Client_System</a:t>
              </a:r>
              <a:endParaRPr kumimoji="1" lang="ko-Kore-KR" altLang="en-US" dirty="0"/>
            </a:p>
          </p:txBody>
        </p:sp>
        <p:cxnSp>
          <p:nvCxnSpPr>
            <p:cNvPr id="10" name="직선 연결선[R] 9">
              <a:extLst>
                <a:ext uri="{FF2B5EF4-FFF2-40B4-BE49-F238E27FC236}">
                  <a16:creationId xmlns:a16="http://schemas.microsoft.com/office/drawing/2014/main" id="{858EB992-DFBD-5465-1B8D-7ACF2C5660BA}"/>
                </a:ext>
              </a:extLst>
            </p:cNvPr>
            <p:cNvCxnSpPr>
              <a:cxnSpLocks/>
              <a:stCxn id="5" idx="3"/>
              <a:endCxn id="6" idx="1"/>
            </p:cNvCxnSpPr>
            <p:nvPr/>
          </p:nvCxnSpPr>
          <p:spPr>
            <a:xfrm>
              <a:off x="4038600" y="2350597"/>
              <a:ext cx="575627" cy="7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꺾인 연결선[E] 12">
              <a:extLst>
                <a:ext uri="{FF2B5EF4-FFF2-40B4-BE49-F238E27FC236}">
                  <a16:creationId xmlns:a16="http://schemas.microsoft.com/office/drawing/2014/main" id="{FB351BE6-61C4-1769-DB81-F2487B261252}"/>
                </a:ext>
              </a:extLst>
            </p:cNvPr>
            <p:cNvCxnSpPr>
              <a:cxnSpLocks/>
              <a:stCxn id="5" idx="3"/>
              <a:endCxn id="7" idx="1"/>
            </p:cNvCxnSpPr>
            <p:nvPr/>
          </p:nvCxnSpPr>
          <p:spPr>
            <a:xfrm>
              <a:off x="4038600" y="2350597"/>
              <a:ext cx="575627" cy="6391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꺾인 연결선[E] 14">
              <a:extLst>
                <a:ext uri="{FF2B5EF4-FFF2-40B4-BE49-F238E27FC236}">
                  <a16:creationId xmlns:a16="http://schemas.microsoft.com/office/drawing/2014/main" id="{4CF0E49F-C012-5CDF-E9E9-B10B1E9996B8}"/>
                </a:ext>
              </a:extLst>
            </p:cNvPr>
            <p:cNvCxnSpPr>
              <a:cxnSpLocks/>
              <a:stCxn id="5" idx="3"/>
              <a:endCxn id="8" idx="1"/>
            </p:cNvCxnSpPr>
            <p:nvPr/>
          </p:nvCxnSpPr>
          <p:spPr>
            <a:xfrm>
              <a:off x="4038600" y="2350597"/>
              <a:ext cx="575627" cy="127042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0" name="왼쪽 화살표[L] 19">
              <a:extLst>
                <a:ext uri="{FF2B5EF4-FFF2-40B4-BE49-F238E27FC236}">
                  <a16:creationId xmlns:a16="http://schemas.microsoft.com/office/drawing/2014/main" id="{B287C82F-48F4-5176-B993-CA6D56492D90}"/>
                </a:ext>
              </a:extLst>
            </p:cNvPr>
            <p:cNvSpPr/>
            <p:nvPr/>
          </p:nvSpPr>
          <p:spPr>
            <a:xfrm>
              <a:off x="7086600" y="2141484"/>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YOLO</a:t>
              </a:r>
              <a:endParaRPr kumimoji="1" lang="ko-Kore-KR" altLang="en-US" dirty="0">
                <a:solidFill>
                  <a:schemeClr val="bg1"/>
                </a:solidFill>
              </a:endParaRPr>
            </a:p>
          </p:txBody>
        </p:sp>
        <p:sp>
          <p:nvSpPr>
            <p:cNvPr id="21" name="왼쪽 화살표[L] 20">
              <a:extLst>
                <a:ext uri="{FF2B5EF4-FFF2-40B4-BE49-F238E27FC236}">
                  <a16:creationId xmlns:a16="http://schemas.microsoft.com/office/drawing/2014/main" id="{661CE047-42BA-0835-FBBF-825A7534441E}"/>
                </a:ext>
              </a:extLst>
            </p:cNvPr>
            <p:cNvSpPr/>
            <p:nvPr/>
          </p:nvSpPr>
          <p:spPr>
            <a:xfrm>
              <a:off x="7086600" y="2780639"/>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Django</a:t>
              </a:r>
              <a:endParaRPr kumimoji="1" lang="ko-Kore-KR" altLang="en-US" dirty="0">
                <a:solidFill>
                  <a:schemeClr val="bg1"/>
                </a:solidFill>
              </a:endParaRPr>
            </a:p>
          </p:txBody>
        </p:sp>
        <p:sp>
          <p:nvSpPr>
            <p:cNvPr id="22" name="왼쪽 화살표[L] 21">
              <a:extLst>
                <a:ext uri="{FF2B5EF4-FFF2-40B4-BE49-F238E27FC236}">
                  <a16:creationId xmlns:a16="http://schemas.microsoft.com/office/drawing/2014/main" id="{A1F7652F-28B4-2D24-DA8F-C647A6995155}"/>
                </a:ext>
              </a:extLst>
            </p:cNvPr>
            <p:cNvSpPr/>
            <p:nvPr/>
          </p:nvSpPr>
          <p:spPr>
            <a:xfrm>
              <a:off x="7086600" y="3407970"/>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Android, Native App</a:t>
              </a:r>
              <a:endParaRPr kumimoji="1" lang="ko-Kore-KR" altLang="en-US" dirty="0">
                <a:solidFill>
                  <a:schemeClr val="bg1"/>
                </a:solidFill>
              </a:endParaRPr>
            </a:p>
          </p:txBody>
        </p:sp>
      </p:grpSp>
      <p:sp>
        <p:nvSpPr>
          <p:cNvPr id="9" name="직사각형 8">
            <a:extLst>
              <a:ext uri="{FF2B5EF4-FFF2-40B4-BE49-F238E27FC236}">
                <a16:creationId xmlns:a16="http://schemas.microsoft.com/office/drawing/2014/main" id="{0B6B96D8-C469-DA52-92DD-BE63EAF5557F}"/>
              </a:ext>
            </a:extLst>
          </p:cNvPr>
          <p:cNvSpPr/>
          <p:nvPr/>
        </p:nvSpPr>
        <p:spPr>
          <a:xfrm>
            <a:off x="4491210" y="4267200"/>
            <a:ext cx="4267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100"/>
              </a:spcBef>
            </a:pPr>
            <a:r>
              <a:rPr lang="en-US" altLang="ko-KR" sz="1800" spc="-5" dirty="0" err="1">
                <a:solidFill>
                  <a:srgbClr val="FFFFFF"/>
                </a:solidFill>
                <a:latin typeface="Times New Roman"/>
                <a:cs typeface="Times New Roman"/>
              </a:rPr>
              <a:t>FinalTerm</a:t>
            </a:r>
            <a:r>
              <a:rPr lang="en-US" altLang="ko-KR" sz="1800" spc="-5" dirty="0">
                <a:solidFill>
                  <a:srgbClr val="FFFFFF"/>
                </a:solidFill>
                <a:latin typeface="Times New Roman"/>
                <a:cs typeface="Times New Roman"/>
              </a:rPr>
              <a:t> </a:t>
            </a:r>
            <a:r>
              <a:rPr lang="ko-KR" altLang="en-US" sz="1800" spc="-5" dirty="0">
                <a:solidFill>
                  <a:srgbClr val="FFFFFF"/>
                </a:solidFill>
                <a:latin typeface="Times New Roman"/>
                <a:cs typeface="Times New Roman"/>
              </a:rPr>
              <a:t>보고서</a:t>
            </a:r>
            <a:r>
              <a:rPr lang="en-US" altLang="ko-KR" sz="1800" spc="-5" dirty="0">
                <a:solidFill>
                  <a:srgbClr val="FFFFFF"/>
                </a:solidFill>
                <a:latin typeface="Times New Roman"/>
                <a:cs typeface="Times New Roman"/>
              </a:rPr>
              <a:t>.</a:t>
            </a:r>
            <a:r>
              <a:rPr lang="en-US" altLang="ko-KR" spc="-5" dirty="0">
                <a:solidFill>
                  <a:srgbClr val="FFFFFF"/>
                </a:solidFill>
                <a:latin typeface="Times New Roman"/>
                <a:cs typeface="Times New Roman"/>
              </a:rPr>
              <a:t>pptx</a:t>
            </a:r>
            <a:endParaRPr lang="ko-KR" altLang="en-US" sz="1800" dirty="0">
              <a:latin typeface="Times New Roman"/>
              <a:cs typeface="Times New Roman"/>
            </a:endParaRPr>
          </a:p>
        </p:txBody>
      </p:sp>
      <p:cxnSp>
        <p:nvCxnSpPr>
          <p:cNvPr id="11" name="꺾인 연결선[E] 10">
            <a:extLst>
              <a:ext uri="{FF2B5EF4-FFF2-40B4-BE49-F238E27FC236}">
                <a16:creationId xmlns:a16="http://schemas.microsoft.com/office/drawing/2014/main" id="{4815B585-13F2-2774-E3B0-9AF5359FBF4F}"/>
              </a:ext>
            </a:extLst>
          </p:cNvPr>
          <p:cNvCxnSpPr>
            <a:cxnSpLocks/>
            <a:stCxn id="5" idx="3"/>
            <a:endCxn id="9" idx="1"/>
          </p:cNvCxnSpPr>
          <p:nvPr/>
        </p:nvCxnSpPr>
        <p:spPr>
          <a:xfrm>
            <a:off x="3886200" y="2551175"/>
            <a:ext cx="605010" cy="19330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5EED7E21-5A52-D56E-9176-B51368D7472C}"/>
              </a:ext>
            </a:extLst>
          </p:cNvPr>
          <p:cNvSpPr/>
          <p:nvPr/>
        </p:nvSpPr>
        <p:spPr>
          <a:xfrm>
            <a:off x="4495800" y="4876800"/>
            <a:ext cx="4267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spcBef>
                <a:spcPts val="100"/>
              </a:spcBef>
            </a:pPr>
            <a:r>
              <a:rPr lang="en-US" altLang="ko-KR" sz="1800" spc="-5" dirty="0" err="1">
                <a:solidFill>
                  <a:srgbClr val="FFFFFF"/>
                </a:solidFill>
                <a:latin typeface="Times New Roman"/>
                <a:cs typeface="Times New Roman"/>
              </a:rPr>
              <a:t>url.txt</a:t>
            </a:r>
            <a:r>
              <a:rPr lang="en-US" altLang="ko-KR" sz="1800" spc="-5" dirty="0">
                <a:solidFill>
                  <a:srgbClr val="FFFFFF"/>
                </a:solidFill>
                <a:latin typeface="Times New Roman"/>
                <a:cs typeface="Times New Roman"/>
              </a:rPr>
              <a:t> (</a:t>
            </a:r>
            <a:r>
              <a:rPr lang="ko-KR" altLang="en-US" sz="1800" spc="-5" dirty="0">
                <a:solidFill>
                  <a:srgbClr val="FFFFFF"/>
                </a:solidFill>
                <a:latin typeface="Times New Roman"/>
                <a:cs typeface="Times New Roman"/>
              </a:rPr>
              <a:t>서비스 </a:t>
            </a:r>
            <a:r>
              <a:rPr lang="en-US" altLang="ko-KR" sz="1800" spc="-5" dirty="0">
                <a:solidFill>
                  <a:srgbClr val="FFFFFF"/>
                </a:solidFill>
                <a:latin typeface="Times New Roman"/>
                <a:cs typeface="Times New Roman"/>
              </a:rPr>
              <a:t>URL,</a:t>
            </a:r>
            <a:r>
              <a:rPr lang="ko-KR" altLang="en-US" sz="1800" spc="-5" dirty="0">
                <a:solidFill>
                  <a:srgbClr val="FFFFFF"/>
                </a:solidFill>
                <a:latin typeface="Times New Roman"/>
                <a:cs typeface="Times New Roman"/>
              </a:rPr>
              <a:t> 소스코드 </a:t>
            </a:r>
            <a:r>
              <a:rPr lang="en-US" altLang="ko-KR" sz="1800" spc="-5" dirty="0">
                <a:solidFill>
                  <a:srgbClr val="FFFFFF"/>
                </a:solidFill>
                <a:latin typeface="Times New Roman"/>
                <a:cs typeface="Times New Roman"/>
              </a:rPr>
              <a:t>git </a:t>
            </a:r>
            <a:r>
              <a:rPr lang="ko-KR" altLang="en-US" sz="1800" spc="-5" dirty="0">
                <a:solidFill>
                  <a:srgbClr val="FFFFFF"/>
                </a:solidFill>
                <a:latin typeface="Times New Roman"/>
                <a:cs typeface="Times New Roman"/>
              </a:rPr>
              <a:t>주소</a:t>
            </a:r>
            <a:r>
              <a:rPr lang="en-US" altLang="ko-KR" sz="1800" spc="-5" dirty="0">
                <a:solidFill>
                  <a:srgbClr val="FFFFFF"/>
                </a:solidFill>
                <a:latin typeface="Times New Roman"/>
                <a:cs typeface="Times New Roman"/>
              </a:rPr>
              <a:t>) </a:t>
            </a:r>
            <a:endParaRPr lang="ko-KR" altLang="en-US" sz="1800" dirty="0">
              <a:latin typeface="Times New Roman"/>
              <a:cs typeface="Times New Roman"/>
            </a:endParaRPr>
          </a:p>
        </p:txBody>
      </p:sp>
      <p:cxnSp>
        <p:nvCxnSpPr>
          <p:cNvPr id="19" name="꺾인 연결선[E] 18">
            <a:extLst>
              <a:ext uri="{FF2B5EF4-FFF2-40B4-BE49-F238E27FC236}">
                <a16:creationId xmlns:a16="http://schemas.microsoft.com/office/drawing/2014/main" id="{042AADFF-B6E9-FD53-205F-AE4D1443BC06}"/>
              </a:ext>
            </a:extLst>
          </p:cNvPr>
          <p:cNvCxnSpPr>
            <a:cxnSpLocks/>
            <a:stCxn id="5" idx="3"/>
            <a:endCxn id="18" idx="1"/>
          </p:cNvCxnSpPr>
          <p:nvPr/>
        </p:nvCxnSpPr>
        <p:spPr>
          <a:xfrm>
            <a:off x="3886200" y="2551175"/>
            <a:ext cx="609600" cy="25426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66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388360" cy="330835"/>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요구조건</a:t>
            </a:r>
            <a:endParaRPr dirty="0"/>
          </a:p>
        </p:txBody>
      </p:sp>
      <p:sp>
        <p:nvSpPr>
          <p:cNvPr id="4" name="object 4"/>
          <p:cNvSpPr txBox="1"/>
          <p:nvPr/>
        </p:nvSpPr>
        <p:spPr>
          <a:xfrm>
            <a:off x="574040" y="1124817"/>
            <a:ext cx="8874760" cy="5471370"/>
          </a:xfrm>
          <a:prstGeom prst="rect">
            <a:avLst/>
          </a:prstGeom>
        </p:spPr>
        <p:txBody>
          <a:bodyPr vert="horz" wrap="square" lIns="0" tIns="13335" rIns="0" bIns="0" rtlCol="0">
            <a:spAutoFit/>
          </a:bodyPr>
          <a:lstStyle/>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1.</a:t>
            </a:r>
            <a:r>
              <a:rPr lang="ko-KR" altLang="en-US" sz="1600" spc="-5" dirty="0">
                <a:solidFill>
                  <a:srgbClr val="558ED5"/>
                </a:solidFill>
                <a:latin typeface="+mn-ea"/>
                <a:cs typeface="Malgun Gothic"/>
              </a:rPr>
              <a:t> </a:t>
            </a:r>
            <a:r>
              <a:rPr lang="en-US" altLang="ko-KR" sz="1600" spc="-5" dirty="0">
                <a:solidFill>
                  <a:srgbClr val="558ED5"/>
                </a:solidFill>
                <a:latin typeface="+mn-ea"/>
                <a:cs typeface="Malgun Gothic"/>
              </a:rPr>
              <a:t>Edge System(Python </a:t>
            </a:r>
            <a:r>
              <a:rPr lang="ko-KR" altLang="en-US" sz="1600" spc="-5" dirty="0">
                <a:solidFill>
                  <a:srgbClr val="558ED5"/>
                </a:solidFill>
                <a:latin typeface="+mn-ea"/>
                <a:cs typeface="Malgun Gothic"/>
              </a:rPr>
              <a:t>기반</a:t>
            </a:r>
            <a:r>
              <a:rPr lang="en-US" altLang="ko-KR" sz="1600" spc="-5" dirty="0">
                <a:solidFill>
                  <a:srgbClr val="558ED5"/>
                </a:solidFill>
                <a:latin typeface="+mn-ea"/>
                <a:cs typeface="Malgun Gothic"/>
              </a:rPr>
              <a:t>, </a:t>
            </a:r>
            <a:r>
              <a:rPr lang="ko-KR" altLang="en-US" sz="1600" spc="-5" dirty="0">
                <a:solidFill>
                  <a:srgbClr val="558ED5"/>
                </a:solidFill>
                <a:latin typeface="+mn-ea"/>
                <a:cs typeface="Malgun Gothic"/>
              </a:rPr>
              <a:t>공통</a:t>
            </a:r>
            <a:r>
              <a:rPr lang="en-US" altLang="ko-KR" sz="1600" spc="-5" dirty="0">
                <a:solidFill>
                  <a:srgbClr val="558ED5"/>
                </a:solidFill>
                <a:latin typeface="+mn-ea"/>
                <a:cs typeface="Malgun Gothic"/>
              </a:rPr>
              <a:t>)</a:t>
            </a:r>
          </a:p>
          <a:p>
            <a:pPr marL="812165" lvl="1" indent="-342900">
              <a:spcBef>
                <a:spcPts val="105"/>
              </a:spcBef>
              <a:buFontTx/>
              <a:buChar char="-"/>
              <a:tabLst>
                <a:tab pos="299720" algn="l"/>
              </a:tabLst>
            </a:pPr>
            <a:r>
              <a:rPr lang="en-US" altLang="ko-KR" sz="1600" dirty="0">
                <a:latin typeface="+mn-ea"/>
              </a:rPr>
              <a:t>1-1.</a:t>
            </a:r>
            <a:r>
              <a:rPr lang="ko-KR" altLang="en-US" sz="1600" dirty="0">
                <a:latin typeface="+mn-ea"/>
              </a:rPr>
              <a:t> </a:t>
            </a:r>
            <a:r>
              <a:rPr lang="en-US" altLang="ko-KR" sz="1600" dirty="0">
                <a:latin typeface="+mn-ea"/>
              </a:rPr>
              <a:t>YoloV5 pretrained model </a:t>
            </a:r>
            <a:r>
              <a:rPr lang="ko-KR" altLang="en-US" sz="1600" dirty="0">
                <a:latin typeface="+mn-ea"/>
              </a:rPr>
              <a:t>사용</a:t>
            </a:r>
            <a:endParaRPr lang="en-US" altLang="ko-KR" sz="1600" dirty="0">
              <a:latin typeface="+mn-ea"/>
            </a:endParaRPr>
          </a:p>
          <a:p>
            <a:pPr marL="1269365" lvl="2" indent="-342900">
              <a:spcBef>
                <a:spcPts val="105"/>
              </a:spcBef>
              <a:buFontTx/>
              <a:buChar char="-"/>
              <a:tabLst>
                <a:tab pos="299720" algn="l"/>
              </a:tabLst>
            </a:pPr>
            <a:r>
              <a:rPr lang="ko-KR" altLang="en-US" sz="1600" i="1" dirty="0">
                <a:latin typeface="+mn-ea"/>
              </a:rPr>
              <a:t>대체 가능 함</a:t>
            </a:r>
            <a:endParaRPr lang="en-US" altLang="ko-KR" sz="1600" dirty="0">
              <a:latin typeface="+mn-ea"/>
            </a:endParaRPr>
          </a:p>
          <a:p>
            <a:pPr marL="812165" lvl="1" indent="-342900">
              <a:spcBef>
                <a:spcPts val="105"/>
              </a:spcBef>
              <a:buFontTx/>
              <a:buChar char="-"/>
              <a:tabLst>
                <a:tab pos="299720" algn="l"/>
              </a:tabLst>
            </a:pPr>
            <a:r>
              <a:rPr lang="en-US" altLang="ko-KR" sz="1600" dirty="0">
                <a:latin typeface="+mn-ea"/>
              </a:rPr>
              <a:t>1-2.</a:t>
            </a:r>
            <a:r>
              <a:rPr lang="ko-KR" altLang="en-US" sz="1600" dirty="0">
                <a:latin typeface="+mn-ea"/>
              </a:rPr>
              <a:t> </a:t>
            </a:r>
            <a:r>
              <a:rPr lang="en-US" altLang="ko-KR" sz="1600" dirty="0" err="1">
                <a:latin typeface="+mn-ea"/>
              </a:rPr>
              <a:t>Ms</a:t>
            </a:r>
            <a:r>
              <a:rPr lang="en-US" altLang="ko-KR" sz="1600" dirty="0">
                <a:latin typeface="+mn-ea"/>
              </a:rPr>
              <a:t> coco </a:t>
            </a:r>
            <a:r>
              <a:rPr lang="ko-KR" altLang="en-US" sz="1600" dirty="0">
                <a:latin typeface="+mn-ea"/>
              </a:rPr>
              <a:t>훈련데이터 기준 검출 객체 </a:t>
            </a:r>
            <a:r>
              <a:rPr lang="en-US" altLang="ko-KR" sz="1600" dirty="0">
                <a:latin typeface="+mn-ea"/>
              </a:rPr>
              <a:t>(Classes) : 80</a:t>
            </a:r>
            <a:r>
              <a:rPr lang="ko-KR" altLang="en-US" sz="1600" dirty="0">
                <a:latin typeface="+mn-ea"/>
              </a:rPr>
              <a:t>가지 객체 검출 기능</a:t>
            </a:r>
            <a:endParaRPr lang="en-US" altLang="ko-KR" sz="1600" dirty="0">
              <a:latin typeface="+mn-ea"/>
            </a:endParaRPr>
          </a:p>
          <a:p>
            <a:pPr marL="1269365" lvl="2" indent="-342900">
              <a:spcBef>
                <a:spcPts val="105"/>
              </a:spcBef>
              <a:buFontTx/>
              <a:buChar char="-"/>
              <a:tabLst>
                <a:tab pos="299720" algn="l"/>
              </a:tabLst>
            </a:pPr>
            <a:r>
              <a:rPr lang="ko-KR" altLang="en-US" sz="1600" i="1" dirty="0">
                <a:latin typeface="+mn-ea"/>
              </a:rPr>
              <a:t>대체 가능 함</a:t>
            </a:r>
            <a:endParaRPr lang="en-US" altLang="ko-KR" sz="1600" i="1" dirty="0">
              <a:latin typeface="+mn-ea"/>
            </a:endParaRPr>
          </a:p>
          <a:p>
            <a:pPr marL="812165" lvl="1" indent="-342900">
              <a:spcBef>
                <a:spcPts val="105"/>
              </a:spcBef>
              <a:buFontTx/>
              <a:buChar char="-"/>
              <a:tabLst>
                <a:tab pos="299720" algn="l"/>
              </a:tabLst>
            </a:pPr>
            <a:r>
              <a:rPr lang="en-US" altLang="ko-KR" sz="1600" dirty="0">
                <a:latin typeface="+mn-ea"/>
              </a:rPr>
              <a:t>1-3.</a:t>
            </a:r>
            <a:r>
              <a:rPr lang="ko-KR" altLang="en-US" sz="1600" dirty="0">
                <a:latin typeface="+mn-ea"/>
              </a:rPr>
              <a:t> 한 종류의 객체를 동일한 객체로 가능한 </a:t>
            </a:r>
            <a:r>
              <a:rPr lang="en-US" altLang="ko-KR" sz="1600" dirty="0">
                <a:latin typeface="+mn-ea"/>
              </a:rPr>
              <a:t>Change Detection</a:t>
            </a:r>
          </a:p>
          <a:p>
            <a:pPr marL="812165" lvl="1" indent="-342900">
              <a:spcBef>
                <a:spcPts val="105"/>
              </a:spcBef>
              <a:buFontTx/>
              <a:buChar char="-"/>
              <a:tabLst>
                <a:tab pos="299720" algn="l"/>
              </a:tabLst>
            </a:pPr>
            <a:r>
              <a:rPr lang="en-US" altLang="ko-KR" sz="1600" dirty="0">
                <a:latin typeface="+mn-ea"/>
                <a:cs typeface="Gulim"/>
              </a:rPr>
              <a:t>1-4.</a:t>
            </a:r>
            <a:r>
              <a:rPr lang="ko-KR" altLang="en-US" sz="1600" dirty="0">
                <a:latin typeface="+mn-ea"/>
                <a:cs typeface="Gulim"/>
              </a:rPr>
              <a:t> 게시를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사용</a:t>
            </a:r>
            <a:r>
              <a:rPr lang="en-US" altLang="ko-KR" sz="1600" dirty="0">
                <a:latin typeface="+mn-ea"/>
                <a:cs typeface="Gulim"/>
              </a:rPr>
              <a:t>(</a:t>
            </a:r>
            <a:r>
              <a:rPr lang="ko-KR" altLang="en-US" sz="1600" dirty="0">
                <a:latin typeface="+mn-ea"/>
                <a:cs typeface="Gulim"/>
              </a:rPr>
              <a:t>공통</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1-5.</a:t>
            </a:r>
            <a:r>
              <a:rPr lang="ko-KR" altLang="en-US" sz="1600" dirty="0">
                <a:latin typeface="+mn-ea"/>
                <a:cs typeface="Gulim"/>
              </a:rPr>
              <a:t> 추가기능</a:t>
            </a:r>
            <a:endParaRPr lang="en-US" altLang="ko-KR" sz="1600" dirty="0">
              <a:latin typeface="+mn-ea"/>
              <a:cs typeface="Gulim"/>
            </a:endParaRPr>
          </a:p>
          <a:p>
            <a:pPr marL="812165" lvl="1" indent="-342900">
              <a:spcBef>
                <a:spcPts val="105"/>
              </a:spcBef>
              <a:buFontTx/>
              <a:buChar char="-"/>
              <a:tabLst>
                <a:tab pos="299720" algn="l"/>
              </a:tabLst>
            </a:pPr>
            <a:endParaRPr lang="en-US" altLang="ko-KR" sz="900" dirty="0">
              <a:latin typeface="+mn-ea"/>
            </a:endParaRPr>
          </a:p>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2.</a:t>
            </a:r>
            <a:r>
              <a:rPr lang="ko-KR" altLang="en-US" sz="1600" spc="-5" dirty="0">
                <a:solidFill>
                  <a:srgbClr val="558ED5"/>
                </a:solidFill>
                <a:latin typeface="+mn-ea"/>
                <a:cs typeface="Malgun Gothic"/>
              </a:rPr>
              <a:t> </a:t>
            </a:r>
            <a:r>
              <a:rPr lang="en-US" sz="1600" spc="-5" dirty="0">
                <a:solidFill>
                  <a:srgbClr val="558ED5"/>
                </a:solidFill>
                <a:latin typeface="+mn-ea"/>
                <a:cs typeface="Malgun Gothic"/>
              </a:rPr>
              <a:t>Service System(Python, Django </a:t>
            </a:r>
            <a:r>
              <a:rPr lang="ko-KR" altLang="en-US" sz="1600" spc="-5" dirty="0">
                <a:solidFill>
                  <a:srgbClr val="558ED5"/>
                </a:solidFill>
                <a:latin typeface="+mn-ea"/>
                <a:cs typeface="Malgun Gothic"/>
              </a:rPr>
              <a:t>기반</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a:t>
            </a:r>
            <a:r>
              <a:rPr lang="en-US" altLang="ko-KR" sz="1600" spc="-5" dirty="0" err="1">
                <a:solidFill>
                  <a:srgbClr val="558ED5"/>
                </a:solidFill>
                <a:latin typeface="+mn-ea"/>
                <a:cs typeface="Malgun Gothic"/>
              </a:rPr>
              <a:t>Pythonanywhere</a:t>
            </a:r>
            <a:r>
              <a:rPr lang="en-US" altLang="ko-KR" sz="1600" spc="-5" dirty="0">
                <a:solidFill>
                  <a:srgbClr val="558ED5"/>
                </a:solidFill>
                <a:latin typeface="+mn-ea"/>
                <a:cs typeface="Malgun Gothic"/>
              </a:rPr>
              <a:t> </a:t>
            </a:r>
            <a:r>
              <a:rPr lang="ko-KR" altLang="en-US" sz="1600" spc="-5" dirty="0">
                <a:solidFill>
                  <a:srgbClr val="558ED5"/>
                </a:solidFill>
                <a:latin typeface="+mn-ea"/>
                <a:cs typeface="Malgun Gothic"/>
              </a:rPr>
              <a:t>클라우드상 서비스 구동</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일부 확장 기능 가능</a:t>
            </a:r>
            <a:r>
              <a:rPr lang="en-US" sz="1600" spc="-5" dirty="0">
                <a:solidFill>
                  <a:srgbClr val="558ED5"/>
                </a:solidFill>
                <a:latin typeface="+mn-ea"/>
                <a:cs typeface="Malgun Gothic"/>
              </a:rPr>
              <a:t>)</a:t>
            </a:r>
            <a:endParaRPr sz="1600" dirty="0">
              <a:latin typeface="+mn-ea"/>
              <a:cs typeface="Malgun Gothic"/>
            </a:endParaRPr>
          </a:p>
          <a:p>
            <a:pPr marL="812165" lvl="1" indent="-342900">
              <a:spcBef>
                <a:spcPts val="105"/>
              </a:spcBef>
              <a:buFontTx/>
              <a:buChar char="-"/>
              <a:tabLst>
                <a:tab pos="299720" algn="l"/>
              </a:tabLst>
            </a:pPr>
            <a:r>
              <a:rPr lang="en-US" altLang="ko-KR" sz="1600" dirty="0">
                <a:latin typeface="+mn-ea"/>
              </a:rPr>
              <a:t>2-1.</a:t>
            </a:r>
            <a:r>
              <a:rPr lang="ko-KR" altLang="en-US" sz="1600" dirty="0">
                <a:latin typeface="+mn-ea"/>
              </a:rPr>
              <a:t> 사용자 보안 기능</a:t>
            </a:r>
            <a:r>
              <a:rPr lang="en-US" altLang="ko-KR" sz="1600" dirty="0">
                <a:latin typeface="+mn-ea"/>
              </a:rPr>
              <a:t>(</a:t>
            </a:r>
            <a:r>
              <a:rPr lang="ko-KR" altLang="en-US" sz="1600" dirty="0">
                <a:latin typeface="+mn-ea"/>
              </a:rPr>
              <a:t>보안키를 이용한 로그인</a:t>
            </a:r>
            <a:r>
              <a:rPr lang="en-US" altLang="ko-KR" sz="1600" dirty="0">
                <a:latin typeface="+mn-ea"/>
              </a:rPr>
              <a:t>,</a:t>
            </a:r>
            <a:r>
              <a:rPr lang="ko-KR" altLang="en-US" sz="1600" dirty="0">
                <a:latin typeface="+mn-ea"/>
              </a:rPr>
              <a:t> 공통</a:t>
            </a:r>
            <a:r>
              <a:rPr lang="en-US" altLang="ko-KR" sz="1600" dirty="0">
                <a:latin typeface="+mn-ea"/>
              </a:rPr>
              <a:t>)</a:t>
            </a:r>
          </a:p>
          <a:p>
            <a:pPr marL="812165" lvl="1" indent="-342900">
              <a:spcBef>
                <a:spcPts val="105"/>
              </a:spcBef>
              <a:buFontTx/>
              <a:buChar char="-"/>
              <a:tabLst>
                <a:tab pos="299720" algn="l"/>
              </a:tabLst>
            </a:pPr>
            <a:r>
              <a:rPr lang="en-US" altLang="ko-KR" sz="1600" dirty="0">
                <a:latin typeface="+mn-ea"/>
              </a:rPr>
              <a:t>2-2.</a:t>
            </a:r>
            <a:r>
              <a:rPr lang="ko-KR" altLang="en-US" sz="1600" dirty="0">
                <a:latin typeface="+mn-ea"/>
              </a:rPr>
              <a:t> </a:t>
            </a:r>
            <a:r>
              <a:rPr lang="en-US" altLang="ko-KR" sz="1600" dirty="0">
                <a:latin typeface="+mn-ea"/>
              </a:rPr>
              <a:t>Image</a:t>
            </a:r>
            <a:r>
              <a:rPr lang="en-US" altLang="ko-KR" sz="1600" dirty="0">
                <a:latin typeface="+mn-ea"/>
                <a:cs typeface="Gulim"/>
              </a:rPr>
              <a:t> </a:t>
            </a:r>
            <a:r>
              <a:rPr lang="en-US" altLang="ko-KR" sz="1600" dirty="0">
                <a:latin typeface="+mn-ea"/>
              </a:rPr>
              <a:t>Blog</a:t>
            </a:r>
            <a:r>
              <a:rPr lang="en-US" altLang="ko-KR" sz="1600" dirty="0">
                <a:latin typeface="+mn-ea"/>
                <a:cs typeface="Gulim"/>
              </a:rPr>
              <a:t> </a:t>
            </a:r>
            <a:r>
              <a:rPr lang="ko-KR" altLang="en-US" sz="1600" dirty="0">
                <a:latin typeface="+mn-ea"/>
                <a:cs typeface="Gulim"/>
              </a:rPr>
              <a:t>및 </a:t>
            </a:r>
            <a:r>
              <a:rPr lang="ko-KR" altLang="en-US" sz="1600" dirty="0">
                <a:latin typeface="+mn-ea"/>
              </a:rPr>
              <a:t>관리</a:t>
            </a:r>
            <a:r>
              <a:rPr lang="ko-KR" altLang="en-US" sz="1600" dirty="0">
                <a:latin typeface="+mn-ea"/>
                <a:cs typeface="Gulim"/>
              </a:rPr>
              <a:t> 기능</a:t>
            </a:r>
            <a:r>
              <a:rPr lang="en-US" altLang="ko-KR" sz="1600" dirty="0">
                <a:latin typeface="+mn-ea"/>
                <a:cs typeface="Gulim"/>
              </a:rPr>
              <a:t>(</a:t>
            </a:r>
            <a:r>
              <a:rPr lang="ko-KR" altLang="en-US" sz="1600" dirty="0">
                <a:latin typeface="+mn-ea"/>
              </a:rPr>
              <a:t>공통</a:t>
            </a:r>
            <a:r>
              <a:rPr lang="en-US" altLang="ko-KR" sz="1600" dirty="0">
                <a:latin typeface="+mn-ea"/>
                <a:cs typeface="Gulim"/>
              </a:rPr>
              <a:t>,</a:t>
            </a:r>
            <a:r>
              <a:rPr lang="ko-KR" altLang="en-US" sz="1600" dirty="0">
                <a:latin typeface="+mn-ea"/>
                <a:cs typeface="Gulim"/>
              </a:rPr>
              <a:t> 일부 확장 기능 가능</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2-3.</a:t>
            </a:r>
            <a:r>
              <a:rPr lang="ko-KR" altLang="en-US" sz="1600" dirty="0">
                <a:latin typeface="+mn-ea"/>
                <a:cs typeface="Gulim"/>
              </a:rPr>
              <a:t> 게시를 위한 </a:t>
            </a:r>
            <a:r>
              <a:rPr lang="en-US"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제공</a:t>
            </a:r>
            <a:r>
              <a:rPr lang="en-US" altLang="ko-KR" sz="1600" dirty="0">
                <a:latin typeface="+mn-ea"/>
                <a:cs typeface="Gulim"/>
              </a:rPr>
              <a:t>(</a:t>
            </a:r>
            <a:r>
              <a:rPr lang="ko-KR" altLang="en-US" sz="1600" dirty="0">
                <a:latin typeface="+mn-ea"/>
                <a:cs typeface="Gulim"/>
              </a:rPr>
              <a:t>공통</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2-4.</a:t>
            </a:r>
            <a:r>
              <a:rPr lang="ko-KR" altLang="en-US" sz="1600" dirty="0">
                <a:latin typeface="+mn-ea"/>
                <a:cs typeface="Gulim"/>
              </a:rPr>
              <a:t> </a:t>
            </a:r>
            <a:r>
              <a:rPr lang="en-US" altLang="ko-KR" sz="1600" dirty="0">
                <a:latin typeface="+mn-ea"/>
                <a:cs typeface="Gulim"/>
              </a:rPr>
              <a:t>Image</a:t>
            </a:r>
            <a:r>
              <a:rPr lang="ko-KR" altLang="en-US" sz="1600" dirty="0">
                <a:latin typeface="+mn-ea"/>
                <a:cs typeface="Gulim"/>
              </a:rPr>
              <a:t> 목록</a:t>
            </a:r>
            <a:r>
              <a:rPr lang="en-US" altLang="ko-KR" sz="1600" dirty="0">
                <a:latin typeface="+mn-ea"/>
                <a:cs typeface="Gulim"/>
              </a:rPr>
              <a:t>,</a:t>
            </a:r>
            <a:r>
              <a:rPr lang="ko-KR" altLang="en-US" sz="1600" dirty="0">
                <a:latin typeface="+mn-ea"/>
                <a:cs typeface="Gulim"/>
              </a:rPr>
              <a:t> 획득을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제공</a:t>
            </a:r>
            <a:r>
              <a:rPr lang="en-US" altLang="ko-KR" sz="1600" dirty="0">
                <a:latin typeface="+mn-ea"/>
                <a:cs typeface="Gulim"/>
              </a:rPr>
              <a:t>(</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2-5.</a:t>
            </a:r>
            <a:r>
              <a:rPr lang="ko-KR" altLang="en-US" sz="1600" dirty="0">
                <a:latin typeface="+mn-ea"/>
                <a:cs typeface="Gulim"/>
              </a:rPr>
              <a:t> 추가 기능</a:t>
            </a:r>
            <a:endParaRPr lang="en-US" altLang="ko-KR" sz="1600" dirty="0">
              <a:latin typeface="+mn-ea"/>
              <a:cs typeface="Gulim"/>
            </a:endParaRPr>
          </a:p>
          <a:p>
            <a:pPr marL="812165" lvl="1" indent="-342900">
              <a:spcBef>
                <a:spcPts val="105"/>
              </a:spcBef>
              <a:buFontTx/>
              <a:buChar char="-"/>
              <a:tabLst>
                <a:tab pos="299720" algn="l"/>
              </a:tabLst>
            </a:pPr>
            <a:endParaRPr lang="en-US" altLang="ko-KR" sz="900" dirty="0">
              <a:latin typeface="+mn-ea"/>
              <a:cs typeface="Gulim"/>
            </a:endParaRPr>
          </a:p>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3.</a:t>
            </a:r>
            <a:r>
              <a:rPr lang="ko-KR" altLang="en-US" sz="1600" spc="-5" dirty="0">
                <a:solidFill>
                  <a:srgbClr val="558ED5"/>
                </a:solidFill>
                <a:latin typeface="+mn-ea"/>
                <a:cs typeface="Malgun Gothic"/>
              </a:rPr>
              <a:t> </a:t>
            </a:r>
            <a:r>
              <a:rPr lang="en-US" altLang="ko-Kore-KR" sz="1600" spc="-5" dirty="0">
                <a:solidFill>
                  <a:srgbClr val="558ED5"/>
                </a:solidFill>
                <a:latin typeface="+mn-ea"/>
                <a:cs typeface="Malgun Gothic"/>
              </a:rPr>
              <a:t>Client System(Android, Native App</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개별 제안</a:t>
            </a:r>
            <a:r>
              <a:rPr lang="en-US" altLang="ko-KR" sz="1600" spc="-5" dirty="0">
                <a:solidFill>
                  <a:srgbClr val="558ED5"/>
                </a:solidFill>
                <a:latin typeface="+mn-ea"/>
                <a:cs typeface="Malgun Gothic"/>
              </a:rPr>
              <a:t>)</a:t>
            </a:r>
            <a:endParaRPr lang="ko-KR" altLang="en-US" sz="1600" dirty="0">
              <a:latin typeface="+mn-ea"/>
              <a:cs typeface="Malgun Gothic"/>
            </a:endParaRPr>
          </a:p>
          <a:p>
            <a:pPr marL="812165" lvl="1" indent="-342900">
              <a:spcBef>
                <a:spcPts val="105"/>
              </a:spcBef>
              <a:buFontTx/>
              <a:buChar char="-"/>
              <a:tabLst>
                <a:tab pos="299720" algn="l"/>
              </a:tabLst>
            </a:pPr>
            <a:r>
              <a:rPr lang="en-US" altLang="ko-KR" sz="1600" dirty="0">
                <a:latin typeface="+mn-ea"/>
                <a:cs typeface="Gulim"/>
              </a:rPr>
              <a:t>3.1.</a:t>
            </a:r>
            <a:r>
              <a:rPr lang="ko-KR" altLang="en-US" sz="1600" dirty="0">
                <a:latin typeface="+mn-ea"/>
                <a:cs typeface="Gulim"/>
              </a:rPr>
              <a:t> </a:t>
            </a:r>
            <a:r>
              <a:rPr lang="en-US" altLang="ko-KR" sz="1600" dirty="0">
                <a:latin typeface="+mn-ea"/>
                <a:cs typeface="Gulim"/>
              </a:rPr>
              <a:t>Image list view </a:t>
            </a:r>
            <a:r>
              <a:rPr lang="ko-KR" altLang="en-US" sz="1600" dirty="0">
                <a:latin typeface="+mn-ea"/>
                <a:cs typeface="Gulim"/>
              </a:rPr>
              <a:t>기능</a:t>
            </a:r>
            <a:r>
              <a:rPr lang="en-US" altLang="ko-KR" sz="1600" dirty="0">
                <a:latin typeface="+mn-ea"/>
                <a:cs typeface="Gulim"/>
              </a:rPr>
              <a:t>(</a:t>
            </a:r>
            <a:r>
              <a:rPr lang="ko-KR" altLang="en-US" sz="1600" dirty="0">
                <a:latin typeface="+mn-ea"/>
                <a:cs typeface="Gulim"/>
              </a:rPr>
              <a:t>공통 기능</a:t>
            </a:r>
            <a:r>
              <a:rPr lang="en-US" altLang="ko-KR" sz="1600" dirty="0">
                <a:latin typeface="+mn-ea"/>
                <a:cs typeface="Gulim"/>
              </a:rPr>
              <a:t>,</a:t>
            </a:r>
            <a:r>
              <a:rPr lang="ko-KR" altLang="en-US" sz="1600" dirty="0">
                <a:latin typeface="+mn-ea"/>
                <a:cs typeface="Gulim"/>
              </a:rPr>
              <a:t> 개별 제안</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3.2.</a:t>
            </a:r>
            <a:r>
              <a:rPr lang="ko-KR" altLang="en-US" sz="1600" dirty="0">
                <a:latin typeface="+mn-ea"/>
                <a:cs typeface="Gulim"/>
              </a:rPr>
              <a:t> </a:t>
            </a:r>
            <a:r>
              <a:rPr lang="en-US" altLang="ko-KR" sz="1600" dirty="0">
                <a:latin typeface="+mn-ea"/>
                <a:cs typeface="Gulim"/>
              </a:rPr>
              <a:t>Image</a:t>
            </a:r>
            <a:r>
              <a:rPr lang="ko-KR" altLang="en-US" sz="1600" dirty="0">
                <a:latin typeface="+mn-ea"/>
                <a:cs typeface="Gulim"/>
              </a:rPr>
              <a:t> 목록</a:t>
            </a:r>
            <a:r>
              <a:rPr lang="en-US" altLang="ko-KR" sz="1600" dirty="0">
                <a:latin typeface="+mn-ea"/>
                <a:cs typeface="Gulim"/>
              </a:rPr>
              <a:t>,</a:t>
            </a:r>
            <a:r>
              <a:rPr lang="ko-KR" altLang="en-US" sz="1600" dirty="0">
                <a:latin typeface="+mn-ea"/>
                <a:cs typeface="Gulim"/>
              </a:rPr>
              <a:t> 획득을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사용</a:t>
            </a:r>
            <a:r>
              <a:rPr lang="en-US" altLang="ko-KR" sz="1600" dirty="0">
                <a:latin typeface="+mn-ea"/>
                <a:cs typeface="Gulim"/>
              </a:rPr>
              <a:t>(</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3.3.</a:t>
            </a:r>
            <a:r>
              <a:rPr lang="ko-KR" altLang="en-US" sz="1600" dirty="0">
                <a:latin typeface="+mn-ea"/>
                <a:cs typeface="Gulim"/>
              </a:rPr>
              <a:t> 공통기능 및 추가기능을 활용한 사용자 시나리오 및 </a:t>
            </a:r>
            <a:r>
              <a:rPr lang="en-US" altLang="ko-KR" sz="1600" dirty="0">
                <a:latin typeface="+mn-ea"/>
                <a:cs typeface="Gulim"/>
              </a:rPr>
              <a:t>UI </a:t>
            </a:r>
            <a:r>
              <a:rPr lang="ko-KR" altLang="en-US" sz="1600" dirty="0">
                <a:latin typeface="+mn-ea"/>
                <a:cs typeface="Gulim"/>
              </a:rPr>
              <a:t>제공</a:t>
            </a:r>
            <a:r>
              <a:rPr lang="en-US" altLang="ko-KR" sz="1600" dirty="0">
                <a:latin typeface="+mn-ea"/>
                <a:cs typeface="Gulim"/>
              </a:rPr>
              <a:t> (</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3-4.</a:t>
            </a:r>
            <a:r>
              <a:rPr lang="ko-KR" altLang="en-US" sz="1600" dirty="0">
                <a:latin typeface="+mn-ea"/>
                <a:cs typeface="Gulim"/>
              </a:rPr>
              <a:t> 추가 기능</a:t>
            </a:r>
            <a:endParaRPr lang="en-US" altLang="ko-KR" sz="1600" dirty="0">
              <a:latin typeface="+mn-ea"/>
              <a:cs typeface="Gulim"/>
            </a:endParaRPr>
          </a:p>
        </p:txBody>
      </p:sp>
    </p:spTree>
    <p:extLst>
      <p:ext uri="{BB962C8B-B14F-4D97-AF65-F5344CB8AC3E}">
        <p14:creationId xmlns:p14="http://schemas.microsoft.com/office/powerpoint/2010/main" val="382213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52933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시스템 구성도 </a:t>
            </a:r>
            <a:r>
              <a:rPr lang="en-US" altLang="ko-KR" i="1" dirty="0">
                <a:solidFill>
                  <a:srgbClr val="FF0000"/>
                </a:solidFill>
                <a:latin typeface="Times New Roman"/>
                <a:cs typeface="Times New Roman"/>
              </a:rPr>
              <a:t>(</a:t>
            </a:r>
            <a:r>
              <a:rPr lang="ko-KR" altLang="en-US" i="1" dirty="0">
                <a:solidFill>
                  <a:srgbClr val="FF0000"/>
                </a:solidFill>
                <a:latin typeface="Times New Roman"/>
                <a:cs typeface="Times New Roman"/>
              </a:rPr>
              <a:t>변경  된 사항 적용</a:t>
            </a:r>
            <a:r>
              <a:rPr lang="en-US" altLang="ko-KR" i="1" dirty="0">
                <a:solidFill>
                  <a:srgbClr val="FF0000"/>
                </a:solidFill>
                <a:latin typeface="Times New Roman"/>
                <a:cs typeface="Times New Roman"/>
              </a:rPr>
              <a:t>)</a:t>
            </a:r>
            <a:endParaRPr i="1" dirty="0">
              <a:solidFill>
                <a:srgbClr val="FF0000"/>
              </a:solidFill>
            </a:endParaRPr>
          </a:p>
        </p:txBody>
      </p:sp>
      <p:sp>
        <p:nvSpPr>
          <p:cNvPr id="4" name="object 4"/>
          <p:cNvSpPr txBox="1"/>
          <p:nvPr/>
        </p:nvSpPr>
        <p:spPr>
          <a:xfrm>
            <a:off x="574040" y="1124817"/>
            <a:ext cx="8874760" cy="321242"/>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시스템 구성도</a:t>
            </a:r>
            <a:endParaRPr sz="2000" dirty="0">
              <a:latin typeface="+mn-ea"/>
              <a:cs typeface="Malgun Gothic"/>
            </a:endParaRPr>
          </a:p>
        </p:txBody>
      </p:sp>
      <p:pic>
        <p:nvPicPr>
          <p:cNvPr id="13" name="그림 12">
            <a:extLst>
              <a:ext uri="{FF2B5EF4-FFF2-40B4-BE49-F238E27FC236}">
                <a16:creationId xmlns:a16="http://schemas.microsoft.com/office/drawing/2014/main" id="{79658644-18C5-09E3-5A99-583969EAF291}"/>
              </a:ext>
            </a:extLst>
          </p:cNvPr>
          <p:cNvPicPr>
            <a:picLocks noChangeAspect="1"/>
          </p:cNvPicPr>
          <p:nvPr/>
        </p:nvPicPr>
        <p:blipFill>
          <a:blip r:embed="rId2"/>
          <a:stretch>
            <a:fillRect/>
          </a:stretch>
        </p:blipFill>
        <p:spPr>
          <a:xfrm>
            <a:off x="6963598" y="2637508"/>
            <a:ext cx="2030258" cy="2788687"/>
          </a:xfrm>
          <a:prstGeom prst="rect">
            <a:avLst/>
          </a:prstGeom>
        </p:spPr>
      </p:pic>
      <p:sp>
        <p:nvSpPr>
          <p:cNvPr id="14" name="모서리가 둥근 직사각형 35">
            <a:extLst>
              <a:ext uri="{FF2B5EF4-FFF2-40B4-BE49-F238E27FC236}">
                <a16:creationId xmlns:a16="http://schemas.microsoft.com/office/drawing/2014/main" id="{42AE3B60-BC96-6ABB-6C4A-5C973F50649C}"/>
              </a:ext>
            </a:extLst>
          </p:cNvPr>
          <p:cNvSpPr/>
          <p:nvPr/>
        </p:nvSpPr>
        <p:spPr>
          <a:xfrm>
            <a:off x="3884021" y="2713707"/>
            <a:ext cx="2151817" cy="2694749"/>
          </a:xfrm>
          <a:prstGeom prst="roundRect">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kumimoji="1" lang="ko-Kore-KR" altLang="en-US" sz="1100" dirty="0"/>
          </a:p>
        </p:txBody>
      </p:sp>
      <p:sp>
        <p:nvSpPr>
          <p:cNvPr id="20" name="모서리가 둥근 직사각형 36">
            <a:extLst>
              <a:ext uri="{FF2B5EF4-FFF2-40B4-BE49-F238E27FC236}">
                <a16:creationId xmlns:a16="http://schemas.microsoft.com/office/drawing/2014/main" id="{611206EA-D141-C3C0-2DFF-A03FD7DA0CF1}"/>
              </a:ext>
            </a:extLst>
          </p:cNvPr>
          <p:cNvSpPr/>
          <p:nvPr/>
        </p:nvSpPr>
        <p:spPr>
          <a:xfrm>
            <a:off x="1882862" y="2713759"/>
            <a:ext cx="1543959" cy="2694749"/>
          </a:xfrm>
          <a:prstGeom prst="roundRect">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kumimoji="1" lang="ko-Kore-KR" altLang="en-US" sz="1100" dirty="0"/>
          </a:p>
        </p:txBody>
      </p:sp>
      <p:pic>
        <p:nvPicPr>
          <p:cNvPr id="30" name="Picture 12">
            <a:extLst>
              <a:ext uri="{FF2B5EF4-FFF2-40B4-BE49-F238E27FC236}">
                <a16:creationId xmlns:a16="http://schemas.microsoft.com/office/drawing/2014/main" id="{0F63D4D9-953B-2D1F-BFAF-1B1E31D2E3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9531" y="4767511"/>
            <a:ext cx="1280543" cy="624703"/>
          </a:xfrm>
          <a:prstGeom prst="rect">
            <a:avLst/>
          </a:prstGeom>
          <a:noFill/>
          <a:extLst>
            <a:ext uri="{909E8E84-426E-40DD-AFC4-6F175D3DCCD1}">
              <a14:hiddenFill xmlns:a14="http://schemas.microsoft.com/office/drawing/2010/main">
                <a:solidFill>
                  <a:srgbClr val="FFFFFF"/>
                </a:solidFill>
              </a14:hiddenFill>
            </a:ext>
          </a:extLst>
        </p:spPr>
      </p:pic>
      <p:pic>
        <p:nvPicPr>
          <p:cNvPr id="31" name="그림 30">
            <a:extLst>
              <a:ext uri="{FF2B5EF4-FFF2-40B4-BE49-F238E27FC236}">
                <a16:creationId xmlns:a16="http://schemas.microsoft.com/office/drawing/2014/main" id="{9DDEE88C-C676-BE47-3735-11C43C5A1292}"/>
              </a:ext>
            </a:extLst>
          </p:cNvPr>
          <p:cNvPicPr>
            <a:picLocks noChangeAspect="1"/>
          </p:cNvPicPr>
          <p:nvPr/>
        </p:nvPicPr>
        <p:blipFill>
          <a:blip r:embed="rId4"/>
          <a:stretch>
            <a:fillRect/>
          </a:stretch>
        </p:blipFill>
        <p:spPr>
          <a:xfrm>
            <a:off x="4194818" y="4128709"/>
            <a:ext cx="870999" cy="870999"/>
          </a:xfrm>
          <a:prstGeom prst="rect">
            <a:avLst/>
          </a:prstGeom>
        </p:spPr>
      </p:pic>
      <p:pic>
        <p:nvPicPr>
          <p:cNvPr id="40" name="그림 39">
            <a:extLst>
              <a:ext uri="{FF2B5EF4-FFF2-40B4-BE49-F238E27FC236}">
                <a16:creationId xmlns:a16="http://schemas.microsoft.com/office/drawing/2014/main" id="{3C631D6F-1A75-37D5-AD9C-77A50F1EF4B3}"/>
              </a:ext>
            </a:extLst>
          </p:cNvPr>
          <p:cNvPicPr>
            <a:picLocks noChangeAspect="1"/>
          </p:cNvPicPr>
          <p:nvPr/>
        </p:nvPicPr>
        <p:blipFill>
          <a:blip r:embed="rId5"/>
          <a:stretch>
            <a:fillRect/>
          </a:stretch>
        </p:blipFill>
        <p:spPr>
          <a:xfrm>
            <a:off x="4164149" y="2718132"/>
            <a:ext cx="971309" cy="647540"/>
          </a:xfrm>
          <a:prstGeom prst="rect">
            <a:avLst/>
          </a:prstGeom>
        </p:spPr>
      </p:pic>
      <p:pic>
        <p:nvPicPr>
          <p:cNvPr id="41" name="그림 40" descr="텍스트, 실외이(가) 표시된 사진&#10;&#10;자동 생성된 설명">
            <a:extLst>
              <a:ext uri="{FF2B5EF4-FFF2-40B4-BE49-F238E27FC236}">
                <a16:creationId xmlns:a16="http://schemas.microsoft.com/office/drawing/2014/main" id="{45C8DEC8-D18A-68DD-CD36-BF39CE9D8F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77018" y="3803262"/>
            <a:ext cx="858744" cy="586846"/>
          </a:xfrm>
          <a:prstGeom prst="rect">
            <a:avLst/>
          </a:prstGeom>
        </p:spPr>
      </p:pic>
      <p:sp>
        <p:nvSpPr>
          <p:cNvPr id="43" name="모서리가 둥근 직사각형 23">
            <a:extLst>
              <a:ext uri="{FF2B5EF4-FFF2-40B4-BE49-F238E27FC236}">
                <a16:creationId xmlns:a16="http://schemas.microsoft.com/office/drawing/2014/main" id="{43E3AD6F-2BEC-050F-6ABD-67996DB94D9B}"/>
              </a:ext>
            </a:extLst>
          </p:cNvPr>
          <p:cNvSpPr/>
          <p:nvPr/>
        </p:nvSpPr>
        <p:spPr>
          <a:xfrm>
            <a:off x="2002889" y="3238975"/>
            <a:ext cx="1257632" cy="52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kumimoji="1" lang="en-US" altLang="ko-Kore-KR" sz="1100" dirty="0"/>
              <a:t>Change Detection</a:t>
            </a:r>
          </a:p>
          <a:p>
            <a:pPr algn="ctr"/>
            <a:r>
              <a:rPr kumimoji="1" lang="en-US" altLang="en-US" sz="1100" dirty="0"/>
              <a:t>&amp; Focus Labeling</a:t>
            </a:r>
            <a:endParaRPr kumimoji="1" lang="ko-Kore-KR" altLang="en-US" sz="1100" dirty="0"/>
          </a:p>
        </p:txBody>
      </p:sp>
      <p:sp>
        <p:nvSpPr>
          <p:cNvPr id="44" name="모서리가 둥근 직사각형 24">
            <a:extLst>
              <a:ext uri="{FF2B5EF4-FFF2-40B4-BE49-F238E27FC236}">
                <a16:creationId xmlns:a16="http://schemas.microsoft.com/office/drawing/2014/main" id="{60186F94-C34A-B6E9-3EE6-4D66A3B4FDC6}"/>
              </a:ext>
            </a:extLst>
          </p:cNvPr>
          <p:cNvSpPr/>
          <p:nvPr/>
        </p:nvSpPr>
        <p:spPr>
          <a:xfrm>
            <a:off x="3973358" y="3442278"/>
            <a:ext cx="1759422" cy="7855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kumimoji="1" lang="en-US" altLang="ko-Kore-KR" sz="1100" dirty="0"/>
              <a:t>Focus</a:t>
            </a:r>
            <a:r>
              <a:rPr kumimoji="1" lang="ko-KR" altLang="en-US" sz="1100" dirty="0"/>
              <a:t> </a:t>
            </a:r>
            <a:r>
              <a:rPr kumimoji="1" lang="en-US" altLang="ko-KR" sz="1100" dirty="0"/>
              <a:t>Level Aggregation</a:t>
            </a:r>
            <a:endParaRPr kumimoji="1" lang="en-US" altLang="ko-Kore-KR" sz="1100" dirty="0"/>
          </a:p>
          <a:p>
            <a:pPr algn="ctr"/>
            <a:r>
              <a:rPr kumimoji="1" lang="en-US" altLang="ko-Kore-KR" sz="1100" dirty="0"/>
              <a:t>(Django blog)</a:t>
            </a:r>
            <a:endParaRPr kumimoji="1" lang="ko-Kore-KR" altLang="en-US" sz="1100" dirty="0"/>
          </a:p>
        </p:txBody>
      </p:sp>
      <p:pic>
        <p:nvPicPr>
          <p:cNvPr id="45" name="Picture 13">
            <a:extLst>
              <a:ext uri="{FF2B5EF4-FFF2-40B4-BE49-F238E27FC236}">
                <a16:creationId xmlns:a16="http://schemas.microsoft.com/office/drawing/2014/main" id="{962EA651-522D-9C86-C725-0861A92F5C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8586" y="4227853"/>
            <a:ext cx="594672" cy="672709"/>
          </a:xfrm>
          <a:prstGeom prst="rect">
            <a:avLst/>
          </a:prstGeom>
          <a:noFill/>
          <a:extLst>
            <a:ext uri="{909E8E84-426E-40DD-AFC4-6F175D3DCCD1}">
              <a14:hiddenFill xmlns:a14="http://schemas.microsoft.com/office/drawing/2010/main">
                <a:solidFill>
                  <a:srgbClr val="FFFFFF"/>
                </a:solidFill>
              </a14:hiddenFill>
            </a:ext>
          </a:extLst>
        </p:spPr>
      </p:pic>
      <p:pic>
        <p:nvPicPr>
          <p:cNvPr id="46" name="그림 45">
            <a:extLst>
              <a:ext uri="{FF2B5EF4-FFF2-40B4-BE49-F238E27FC236}">
                <a16:creationId xmlns:a16="http://schemas.microsoft.com/office/drawing/2014/main" id="{3D4EF574-AFE5-2436-6726-206CFC668EB9}"/>
              </a:ext>
            </a:extLst>
          </p:cNvPr>
          <p:cNvPicPr>
            <a:picLocks noChangeAspect="1"/>
          </p:cNvPicPr>
          <p:nvPr/>
        </p:nvPicPr>
        <p:blipFill>
          <a:blip r:embed="rId8"/>
          <a:stretch>
            <a:fillRect/>
          </a:stretch>
        </p:blipFill>
        <p:spPr>
          <a:xfrm>
            <a:off x="6029385" y="2718132"/>
            <a:ext cx="971309" cy="543326"/>
          </a:xfrm>
          <a:prstGeom prst="rect">
            <a:avLst/>
          </a:prstGeom>
        </p:spPr>
      </p:pic>
      <p:cxnSp>
        <p:nvCxnSpPr>
          <p:cNvPr id="53" name="꺾인 연결선[E] 33">
            <a:extLst>
              <a:ext uri="{FF2B5EF4-FFF2-40B4-BE49-F238E27FC236}">
                <a16:creationId xmlns:a16="http://schemas.microsoft.com/office/drawing/2014/main" id="{9D1B64E9-B351-4B43-551D-F8B8F5CB930C}"/>
              </a:ext>
            </a:extLst>
          </p:cNvPr>
          <p:cNvCxnSpPr>
            <a:cxnSpLocks/>
            <a:stCxn id="43" idx="0"/>
            <a:endCxn id="40" idx="1"/>
          </p:cNvCxnSpPr>
          <p:nvPr/>
        </p:nvCxnSpPr>
        <p:spPr>
          <a:xfrm rot="5400000" flipH="1" flipV="1">
            <a:off x="3299391" y="2374217"/>
            <a:ext cx="197073" cy="15324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꺾인 연결선[E] 41">
            <a:extLst>
              <a:ext uri="{FF2B5EF4-FFF2-40B4-BE49-F238E27FC236}">
                <a16:creationId xmlns:a16="http://schemas.microsoft.com/office/drawing/2014/main" id="{B9B71CDA-9F6E-482A-5587-BB85509175DE}"/>
              </a:ext>
            </a:extLst>
          </p:cNvPr>
          <p:cNvCxnSpPr>
            <a:cxnSpLocks/>
            <a:stCxn id="31" idx="3"/>
            <a:endCxn id="45" idx="1"/>
          </p:cNvCxnSpPr>
          <p:nvPr/>
        </p:nvCxnSpPr>
        <p:spPr>
          <a:xfrm flipV="1">
            <a:off x="5065817" y="4564208"/>
            <a:ext cx="372769" cy="1"/>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그림 57">
            <a:extLst>
              <a:ext uri="{FF2B5EF4-FFF2-40B4-BE49-F238E27FC236}">
                <a16:creationId xmlns:a16="http://schemas.microsoft.com/office/drawing/2014/main" id="{3008D9B9-9672-F9F7-B1C9-CE4987F78CE9}"/>
              </a:ext>
            </a:extLst>
          </p:cNvPr>
          <p:cNvPicPr>
            <a:picLocks noChangeAspect="1"/>
          </p:cNvPicPr>
          <p:nvPr/>
        </p:nvPicPr>
        <p:blipFill>
          <a:blip r:embed="rId9"/>
          <a:stretch>
            <a:fillRect/>
          </a:stretch>
        </p:blipFill>
        <p:spPr>
          <a:xfrm>
            <a:off x="8548384" y="3269869"/>
            <a:ext cx="660400" cy="660400"/>
          </a:xfrm>
          <a:prstGeom prst="rect">
            <a:avLst/>
          </a:prstGeom>
        </p:spPr>
      </p:pic>
      <p:cxnSp>
        <p:nvCxnSpPr>
          <p:cNvPr id="59" name="꺾인 연결선[E] 51">
            <a:extLst>
              <a:ext uri="{FF2B5EF4-FFF2-40B4-BE49-F238E27FC236}">
                <a16:creationId xmlns:a16="http://schemas.microsoft.com/office/drawing/2014/main" id="{ABCD8ECB-282A-6335-0B2A-8E0A1E5F558C}"/>
              </a:ext>
            </a:extLst>
          </p:cNvPr>
          <p:cNvCxnSpPr>
            <a:cxnSpLocks/>
            <a:stCxn id="40" idx="3"/>
          </p:cNvCxnSpPr>
          <p:nvPr/>
        </p:nvCxnSpPr>
        <p:spPr>
          <a:xfrm flipV="1">
            <a:off x="5135458" y="3039794"/>
            <a:ext cx="2470500" cy="2108"/>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54">
            <a:extLst>
              <a:ext uri="{FF2B5EF4-FFF2-40B4-BE49-F238E27FC236}">
                <a16:creationId xmlns:a16="http://schemas.microsoft.com/office/drawing/2014/main" id="{3FA01F47-3330-C635-0239-9C3660364D09}"/>
              </a:ext>
            </a:extLst>
          </p:cNvPr>
          <p:cNvSpPr txBox="1"/>
          <p:nvPr/>
        </p:nvSpPr>
        <p:spPr>
          <a:xfrm>
            <a:off x="2671562" y="2749647"/>
            <a:ext cx="1238609"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Kore-KR" sz="1200" dirty="0"/>
              <a:t>HTTP/Restful</a:t>
            </a:r>
            <a:r>
              <a:rPr kumimoji="1" lang="ko-KR" altLang="en-US" sz="1200" dirty="0"/>
              <a:t> </a:t>
            </a:r>
            <a:r>
              <a:rPr kumimoji="1" lang="en-US" altLang="ko-KR" sz="1200" dirty="0"/>
              <a:t>API</a:t>
            </a:r>
            <a:endParaRPr kumimoji="1" lang="ko-Kore-KR" altLang="en-US" sz="1200" dirty="0"/>
          </a:p>
        </p:txBody>
      </p:sp>
      <p:sp>
        <p:nvSpPr>
          <p:cNvPr id="62" name="TextBox 55">
            <a:extLst>
              <a:ext uri="{FF2B5EF4-FFF2-40B4-BE49-F238E27FC236}">
                <a16:creationId xmlns:a16="http://schemas.microsoft.com/office/drawing/2014/main" id="{E027E028-B68C-DDC5-6C75-D317B32B0A67}"/>
              </a:ext>
            </a:extLst>
          </p:cNvPr>
          <p:cNvSpPr txBox="1"/>
          <p:nvPr/>
        </p:nvSpPr>
        <p:spPr>
          <a:xfrm>
            <a:off x="5371385" y="2749646"/>
            <a:ext cx="513795"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Kore-KR" sz="1200" dirty="0"/>
              <a:t>HTTP</a:t>
            </a:r>
            <a:endParaRPr kumimoji="1" lang="ko-Kore-KR" altLang="en-US" sz="1200" dirty="0"/>
          </a:p>
        </p:txBody>
      </p:sp>
      <p:cxnSp>
        <p:nvCxnSpPr>
          <p:cNvPr id="63" name="직선 화살표 연결선 62">
            <a:extLst>
              <a:ext uri="{FF2B5EF4-FFF2-40B4-BE49-F238E27FC236}">
                <a16:creationId xmlns:a16="http://schemas.microsoft.com/office/drawing/2014/main" id="{8EEF8602-A224-866A-BC31-E8089D5E3524}"/>
              </a:ext>
            </a:extLst>
          </p:cNvPr>
          <p:cNvCxnSpPr>
            <a:cxnSpLocks/>
            <a:stCxn id="44" idx="0"/>
          </p:cNvCxnSpPr>
          <p:nvPr/>
        </p:nvCxnSpPr>
        <p:spPr>
          <a:xfrm flipH="1" flipV="1">
            <a:off x="4657583" y="3132794"/>
            <a:ext cx="195486" cy="3094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59">
            <a:extLst>
              <a:ext uri="{FF2B5EF4-FFF2-40B4-BE49-F238E27FC236}">
                <a16:creationId xmlns:a16="http://schemas.microsoft.com/office/drawing/2014/main" id="{D51CDFA6-6AA4-2B01-173B-46645D590930}"/>
              </a:ext>
            </a:extLst>
          </p:cNvPr>
          <p:cNvSpPr txBox="1"/>
          <p:nvPr/>
        </p:nvSpPr>
        <p:spPr>
          <a:xfrm>
            <a:off x="4665980" y="3170908"/>
            <a:ext cx="513795"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Kore-KR" sz="1200" dirty="0"/>
              <a:t>HTTP</a:t>
            </a:r>
            <a:endParaRPr kumimoji="1" lang="ko-Kore-KR" altLang="en-US" sz="1200" dirty="0"/>
          </a:p>
        </p:txBody>
      </p:sp>
      <p:sp>
        <p:nvSpPr>
          <p:cNvPr id="67" name="모서리가 둥근 직사각형 64">
            <a:extLst>
              <a:ext uri="{FF2B5EF4-FFF2-40B4-BE49-F238E27FC236}">
                <a16:creationId xmlns:a16="http://schemas.microsoft.com/office/drawing/2014/main" id="{F5EA3C39-7B5D-6748-BB13-44D60AC654A3}"/>
              </a:ext>
            </a:extLst>
          </p:cNvPr>
          <p:cNvSpPr/>
          <p:nvPr/>
        </p:nvSpPr>
        <p:spPr>
          <a:xfrm>
            <a:off x="4195196" y="4101041"/>
            <a:ext cx="940262" cy="212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kumimoji="1" lang="en-US" altLang="ko-Kore-KR" sz="1000" dirty="0"/>
              <a:t> Image blog</a:t>
            </a:r>
            <a:endParaRPr kumimoji="1" lang="ko-Kore-KR" altLang="en-US" sz="1000" dirty="0"/>
          </a:p>
        </p:txBody>
      </p:sp>
      <p:sp>
        <p:nvSpPr>
          <p:cNvPr id="68" name="모서리가 둥근 직사각형 65">
            <a:extLst>
              <a:ext uri="{FF2B5EF4-FFF2-40B4-BE49-F238E27FC236}">
                <a16:creationId xmlns:a16="http://schemas.microsoft.com/office/drawing/2014/main" id="{A2A46386-DA7C-81F2-1F2E-3C2FFD0D31EB}"/>
              </a:ext>
            </a:extLst>
          </p:cNvPr>
          <p:cNvSpPr/>
          <p:nvPr/>
        </p:nvSpPr>
        <p:spPr>
          <a:xfrm>
            <a:off x="3973358" y="3449544"/>
            <a:ext cx="692622" cy="212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kumimoji="1" lang="en-US" altLang="ko-Kore-KR" sz="1000" dirty="0"/>
              <a:t> REST API</a:t>
            </a:r>
            <a:endParaRPr kumimoji="1" lang="ko-Kore-KR" altLang="en-US" sz="1000" dirty="0"/>
          </a:p>
        </p:txBody>
      </p:sp>
      <p:sp>
        <p:nvSpPr>
          <p:cNvPr id="69" name="TextBox 32">
            <a:extLst>
              <a:ext uri="{FF2B5EF4-FFF2-40B4-BE49-F238E27FC236}">
                <a16:creationId xmlns:a16="http://schemas.microsoft.com/office/drawing/2014/main" id="{F7F7F2CF-5152-F03B-CCDD-A01F95E9695B}"/>
              </a:ext>
            </a:extLst>
          </p:cNvPr>
          <p:cNvSpPr txBox="1"/>
          <p:nvPr/>
        </p:nvSpPr>
        <p:spPr>
          <a:xfrm>
            <a:off x="3797654" y="3198709"/>
            <a:ext cx="870431"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Kore-KR" sz="1200" dirty="0"/>
              <a:t>PORT:8000</a:t>
            </a:r>
            <a:endParaRPr kumimoji="1" lang="ko-Kore-KR" altLang="en-US" sz="1200" dirty="0"/>
          </a:p>
        </p:txBody>
      </p:sp>
      <p:sp>
        <p:nvSpPr>
          <p:cNvPr id="70" name="TextBox 34">
            <a:extLst>
              <a:ext uri="{FF2B5EF4-FFF2-40B4-BE49-F238E27FC236}">
                <a16:creationId xmlns:a16="http://schemas.microsoft.com/office/drawing/2014/main" id="{6254C7AC-6818-E540-E402-89B1617ED852}"/>
              </a:ext>
            </a:extLst>
          </p:cNvPr>
          <p:cNvSpPr txBox="1"/>
          <p:nvPr/>
        </p:nvSpPr>
        <p:spPr>
          <a:xfrm>
            <a:off x="4513580" y="2741509"/>
            <a:ext cx="870431"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Kore-KR" sz="1200" dirty="0"/>
              <a:t>PORT:8080</a:t>
            </a:r>
            <a:endParaRPr kumimoji="1" lang="ko-Kore-KR" altLang="en-US" sz="1200" dirty="0"/>
          </a:p>
        </p:txBody>
      </p:sp>
      <p:sp>
        <p:nvSpPr>
          <p:cNvPr id="71" name="TextBox 37">
            <a:extLst>
              <a:ext uri="{FF2B5EF4-FFF2-40B4-BE49-F238E27FC236}">
                <a16:creationId xmlns:a16="http://schemas.microsoft.com/office/drawing/2014/main" id="{0A2D9E07-B252-368F-6CC7-299C67EC932D}"/>
              </a:ext>
            </a:extLst>
          </p:cNvPr>
          <p:cNvSpPr txBox="1"/>
          <p:nvPr/>
        </p:nvSpPr>
        <p:spPr>
          <a:xfrm>
            <a:off x="1844948" y="5423764"/>
            <a:ext cx="1578501"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kumimoji="1" lang="en-US" altLang="ko-Kore-KR" sz="1200" dirty="0"/>
              <a:t>&lt;EDGE SYSTEM&gt;</a:t>
            </a:r>
            <a:endParaRPr kumimoji="1" lang="ko-Kore-KR" altLang="en-US" sz="1200" dirty="0"/>
          </a:p>
        </p:txBody>
      </p:sp>
      <p:sp>
        <p:nvSpPr>
          <p:cNvPr id="72" name="TextBox 38">
            <a:extLst>
              <a:ext uri="{FF2B5EF4-FFF2-40B4-BE49-F238E27FC236}">
                <a16:creationId xmlns:a16="http://schemas.microsoft.com/office/drawing/2014/main" id="{DF3C3EBE-3F71-2BF4-18BE-D4502915FCFA}"/>
              </a:ext>
            </a:extLst>
          </p:cNvPr>
          <p:cNvSpPr txBox="1"/>
          <p:nvPr/>
        </p:nvSpPr>
        <p:spPr>
          <a:xfrm>
            <a:off x="6742393" y="5380708"/>
            <a:ext cx="2148302"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kumimoji="1" lang="en-US" altLang="ko-Kore-KR" sz="1200" dirty="0"/>
              <a:t>&lt;CLIENT&gt;</a:t>
            </a:r>
            <a:endParaRPr kumimoji="1" lang="ko-Kore-KR" altLang="en-US" sz="1200" dirty="0"/>
          </a:p>
        </p:txBody>
      </p:sp>
      <p:pic>
        <p:nvPicPr>
          <p:cNvPr id="73" name="그림 72">
            <a:extLst>
              <a:ext uri="{FF2B5EF4-FFF2-40B4-BE49-F238E27FC236}">
                <a16:creationId xmlns:a16="http://schemas.microsoft.com/office/drawing/2014/main" id="{EE5A8C0A-F9CF-5A2E-A8FF-129FFFF75F93}"/>
              </a:ext>
            </a:extLst>
          </p:cNvPr>
          <p:cNvPicPr>
            <a:picLocks noChangeAspect="1"/>
          </p:cNvPicPr>
          <p:nvPr/>
        </p:nvPicPr>
        <p:blipFill>
          <a:blip r:embed="rId10"/>
          <a:stretch>
            <a:fillRect/>
          </a:stretch>
        </p:blipFill>
        <p:spPr>
          <a:xfrm>
            <a:off x="957236" y="3583975"/>
            <a:ext cx="971397" cy="672207"/>
          </a:xfrm>
          <a:prstGeom prst="rect">
            <a:avLst/>
          </a:prstGeom>
        </p:spPr>
      </p:pic>
      <p:cxnSp>
        <p:nvCxnSpPr>
          <p:cNvPr id="74" name="직선 화살표 연결선 73">
            <a:extLst>
              <a:ext uri="{FF2B5EF4-FFF2-40B4-BE49-F238E27FC236}">
                <a16:creationId xmlns:a16="http://schemas.microsoft.com/office/drawing/2014/main" id="{9153DF5B-04DE-EECD-E9EE-9E0DE5868408}"/>
              </a:ext>
            </a:extLst>
          </p:cNvPr>
          <p:cNvCxnSpPr>
            <a:cxnSpLocks/>
          </p:cNvCxnSpPr>
          <p:nvPr/>
        </p:nvCxnSpPr>
        <p:spPr>
          <a:xfrm>
            <a:off x="1346666" y="4373100"/>
            <a:ext cx="619453" cy="771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14">
            <a:extLst>
              <a:ext uri="{FF2B5EF4-FFF2-40B4-BE49-F238E27FC236}">
                <a16:creationId xmlns:a16="http://schemas.microsoft.com/office/drawing/2014/main" id="{8956D45A-D091-1BD2-D766-90BA81F6265B}"/>
              </a:ext>
            </a:extLst>
          </p:cNvPr>
          <p:cNvSpPr txBox="1"/>
          <p:nvPr/>
        </p:nvSpPr>
        <p:spPr>
          <a:xfrm>
            <a:off x="1425662" y="4128709"/>
            <a:ext cx="473206"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Kore-KR" sz="1200" dirty="0"/>
              <a:t> USB</a:t>
            </a:r>
            <a:endParaRPr kumimoji="1" lang="ko-Kore-KR" altLang="en-US" sz="1200" dirty="0"/>
          </a:p>
        </p:txBody>
      </p:sp>
      <p:pic>
        <p:nvPicPr>
          <p:cNvPr id="76" name="그림 75">
            <a:extLst>
              <a:ext uri="{FF2B5EF4-FFF2-40B4-BE49-F238E27FC236}">
                <a16:creationId xmlns:a16="http://schemas.microsoft.com/office/drawing/2014/main" id="{A424E271-6665-5F41-7DAD-DE491889775C}"/>
              </a:ext>
            </a:extLst>
          </p:cNvPr>
          <p:cNvPicPr>
            <a:picLocks noChangeAspect="1"/>
          </p:cNvPicPr>
          <p:nvPr/>
        </p:nvPicPr>
        <p:blipFill>
          <a:blip r:embed="rId11"/>
          <a:stretch>
            <a:fillRect/>
          </a:stretch>
        </p:blipFill>
        <p:spPr>
          <a:xfrm>
            <a:off x="1865812" y="4687892"/>
            <a:ext cx="797854" cy="235616"/>
          </a:xfrm>
          <a:prstGeom prst="rect">
            <a:avLst/>
          </a:prstGeom>
        </p:spPr>
      </p:pic>
      <p:pic>
        <p:nvPicPr>
          <p:cNvPr id="77" name="그림 76">
            <a:extLst>
              <a:ext uri="{FF2B5EF4-FFF2-40B4-BE49-F238E27FC236}">
                <a16:creationId xmlns:a16="http://schemas.microsoft.com/office/drawing/2014/main" id="{30307A8A-A117-F084-4D3B-B664B3E9CE16}"/>
              </a:ext>
            </a:extLst>
          </p:cNvPr>
          <p:cNvPicPr>
            <a:picLocks noChangeAspect="1"/>
          </p:cNvPicPr>
          <p:nvPr/>
        </p:nvPicPr>
        <p:blipFill>
          <a:blip r:embed="rId12"/>
          <a:stretch>
            <a:fillRect/>
          </a:stretch>
        </p:blipFill>
        <p:spPr>
          <a:xfrm>
            <a:off x="2082515" y="4291516"/>
            <a:ext cx="1047750" cy="327192"/>
          </a:xfrm>
          <a:prstGeom prst="rect">
            <a:avLst/>
          </a:prstGeom>
        </p:spPr>
      </p:pic>
      <p:pic>
        <p:nvPicPr>
          <p:cNvPr id="78" name="그림 77">
            <a:extLst>
              <a:ext uri="{FF2B5EF4-FFF2-40B4-BE49-F238E27FC236}">
                <a16:creationId xmlns:a16="http://schemas.microsoft.com/office/drawing/2014/main" id="{9C825158-FCC8-6ED3-0E4D-AA17A3C34D60}"/>
              </a:ext>
            </a:extLst>
          </p:cNvPr>
          <p:cNvPicPr>
            <a:picLocks noChangeAspect="1"/>
          </p:cNvPicPr>
          <p:nvPr/>
        </p:nvPicPr>
        <p:blipFill>
          <a:blip r:embed="rId13"/>
          <a:stretch>
            <a:fillRect/>
          </a:stretch>
        </p:blipFill>
        <p:spPr>
          <a:xfrm>
            <a:off x="2823846" y="4836830"/>
            <a:ext cx="609600" cy="162878"/>
          </a:xfrm>
          <a:prstGeom prst="rect">
            <a:avLst/>
          </a:prstGeom>
        </p:spPr>
      </p:pic>
      <p:pic>
        <p:nvPicPr>
          <p:cNvPr id="79" name="그림 78">
            <a:extLst>
              <a:ext uri="{FF2B5EF4-FFF2-40B4-BE49-F238E27FC236}">
                <a16:creationId xmlns:a16="http://schemas.microsoft.com/office/drawing/2014/main" id="{7827456F-4861-74AE-96C0-B533B83ABB09}"/>
              </a:ext>
            </a:extLst>
          </p:cNvPr>
          <p:cNvPicPr>
            <a:picLocks noChangeAspect="1"/>
          </p:cNvPicPr>
          <p:nvPr/>
        </p:nvPicPr>
        <p:blipFill>
          <a:blip r:embed="rId14"/>
          <a:stretch>
            <a:fillRect/>
          </a:stretch>
        </p:blipFill>
        <p:spPr>
          <a:xfrm>
            <a:off x="2708110" y="4510754"/>
            <a:ext cx="715339" cy="357670"/>
          </a:xfrm>
          <a:prstGeom prst="rect">
            <a:avLst/>
          </a:prstGeom>
        </p:spPr>
      </p:pic>
      <p:sp>
        <p:nvSpPr>
          <p:cNvPr id="80" name="TextBox 18">
            <a:extLst>
              <a:ext uri="{FF2B5EF4-FFF2-40B4-BE49-F238E27FC236}">
                <a16:creationId xmlns:a16="http://schemas.microsoft.com/office/drawing/2014/main" id="{B692E289-E0B5-EAE3-9D1B-CDBDB0A7DFDF}"/>
              </a:ext>
            </a:extLst>
          </p:cNvPr>
          <p:cNvSpPr txBox="1"/>
          <p:nvPr/>
        </p:nvSpPr>
        <p:spPr>
          <a:xfrm>
            <a:off x="3902152" y="5380708"/>
            <a:ext cx="2148302"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kumimoji="1" lang="en-US" altLang="ko-Kore-KR" sz="1200" dirty="0"/>
              <a:t>&lt;SERVICE SYSTEM&gt;</a:t>
            </a:r>
            <a:endParaRPr kumimoji="1" lang="ko-Kore-KR" altLang="en-US" sz="1200" dirty="0"/>
          </a:p>
        </p:txBody>
      </p:sp>
      <p:pic>
        <p:nvPicPr>
          <p:cNvPr id="81" name="Picture 2" descr="Laptop Icon PNG Images, Vectors Free Download - Pngtree">
            <a:extLst>
              <a:ext uri="{FF2B5EF4-FFF2-40B4-BE49-F238E27FC236}">
                <a16:creationId xmlns:a16="http://schemas.microsoft.com/office/drawing/2014/main" id="{716679C5-BF6F-A456-8528-BFF6477993E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51406" y="4932057"/>
            <a:ext cx="999294" cy="562103"/>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40">
            <a:extLst>
              <a:ext uri="{FF2B5EF4-FFF2-40B4-BE49-F238E27FC236}">
                <a16:creationId xmlns:a16="http://schemas.microsoft.com/office/drawing/2014/main" id="{6BF47A73-9497-AF36-16CD-CCE7E3C82121}"/>
              </a:ext>
            </a:extLst>
          </p:cNvPr>
          <p:cNvSpPr txBox="1"/>
          <p:nvPr/>
        </p:nvSpPr>
        <p:spPr>
          <a:xfrm>
            <a:off x="3404739" y="1157237"/>
            <a:ext cx="1103507"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Kore-KR" sz="1200" dirty="0"/>
              <a:t>Label 1: </a:t>
            </a:r>
            <a:r>
              <a:rPr kumimoji="1" lang="en-US" altLang="ko-KR" sz="1200" dirty="0"/>
              <a:t>awake</a:t>
            </a:r>
            <a:endParaRPr kumimoji="1" lang="ko-Kore-KR" altLang="en-US" sz="1200" dirty="0"/>
          </a:p>
        </p:txBody>
      </p:sp>
      <p:sp>
        <p:nvSpPr>
          <p:cNvPr id="88" name="TextBox 42">
            <a:extLst>
              <a:ext uri="{FF2B5EF4-FFF2-40B4-BE49-F238E27FC236}">
                <a16:creationId xmlns:a16="http://schemas.microsoft.com/office/drawing/2014/main" id="{637FAFC3-2466-9732-2862-282EA57B3716}"/>
              </a:ext>
            </a:extLst>
          </p:cNvPr>
          <p:cNvSpPr txBox="1"/>
          <p:nvPr/>
        </p:nvSpPr>
        <p:spPr>
          <a:xfrm>
            <a:off x="4399446" y="1151608"/>
            <a:ext cx="1153714"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Kore-KR" sz="1200" dirty="0"/>
              <a:t>Label 2: drowsy</a:t>
            </a:r>
            <a:endParaRPr kumimoji="1" lang="ko-Kore-KR" altLang="en-US" sz="1200" dirty="0"/>
          </a:p>
        </p:txBody>
      </p:sp>
      <p:sp>
        <p:nvSpPr>
          <p:cNvPr id="89" name="TextBox 43">
            <a:extLst>
              <a:ext uri="{FF2B5EF4-FFF2-40B4-BE49-F238E27FC236}">
                <a16:creationId xmlns:a16="http://schemas.microsoft.com/office/drawing/2014/main" id="{4BD23A62-E5E6-97CD-F0C4-74B8A9122623}"/>
              </a:ext>
            </a:extLst>
          </p:cNvPr>
          <p:cNvSpPr txBox="1"/>
          <p:nvPr/>
        </p:nvSpPr>
        <p:spPr>
          <a:xfrm>
            <a:off x="5553160" y="1173828"/>
            <a:ext cx="1126655"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Kore-KR" sz="1200" dirty="0"/>
              <a:t>Label 3: absent</a:t>
            </a:r>
            <a:endParaRPr kumimoji="1" lang="ko-Kore-KR" altLang="en-US" sz="1200" dirty="0"/>
          </a:p>
        </p:txBody>
      </p:sp>
      <p:sp>
        <p:nvSpPr>
          <p:cNvPr id="90" name="TextBox 45">
            <a:extLst>
              <a:ext uri="{FF2B5EF4-FFF2-40B4-BE49-F238E27FC236}">
                <a16:creationId xmlns:a16="http://schemas.microsoft.com/office/drawing/2014/main" id="{9287DB24-D1F5-0342-EC1A-07EB3A5C6677}"/>
              </a:ext>
            </a:extLst>
          </p:cNvPr>
          <p:cNvSpPr txBox="1"/>
          <p:nvPr/>
        </p:nvSpPr>
        <p:spPr>
          <a:xfrm>
            <a:off x="1734810" y="1875815"/>
            <a:ext cx="5163206" cy="369332"/>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en-US" sz="1800" dirty="0"/>
              <a:t>Focus Labeling</a:t>
            </a:r>
            <a:endParaRPr lang="ko-KR" altLang="en-US" dirty="0"/>
          </a:p>
        </p:txBody>
      </p:sp>
      <p:pic>
        <p:nvPicPr>
          <p:cNvPr id="6" name="그림 5">
            <a:extLst>
              <a:ext uri="{FF2B5EF4-FFF2-40B4-BE49-F238E27FC236}">
                <a16:creationId xmlns:a16="http://schemas.microsoft.com/office/drawing/2014/main" id="{8D075E03-E67E-10C3-D460-3365DF3BB8BB}"/>
              </a:ext>
            </a:extLst>
          </p:cNvPr>
          <p:cNvPicPr>
            <a:picLocks noChangeAspect="1"/>
          </p:cNvPicPr>
          <p:nvPr/>
        </p:nvPicPr>
        <p:blipFill>
          <a:blip r:embed="rId16"/>
          <a:stretch>
            <a:fillRect/>
          </a:stretch>
        </p:blipFill>
        <p:spPr>
          <a:xfrm>
            <a:off x="3240230" y="1505938"/>
            <a:ext cx="1268016" cy="990822"/>
          </a:xfrm>
          <a:prstGeom prst="rect">
            <a:avLst/>
          </a:prstGeom>
        </p:spPr>
      </p:pic>
      <p:pic>
        <p:nvPicPr>
          <p:cNvPr id="8" name="그림 7">
            <a:extLst>
              <a:ext uri="{FF2B5EF4-FFF2-40B4-BE49-F238E27FC236}">
                <a16:creationId xmlns:a16="http://schemas.microsoft.com/office/drawing/2014/main" id="{1F0682CA-1F45-2E05-E88D-27D5F2643AEA}"/>
              </a:ext>
            </a:extLst>
          </p:cNvPr>
          <p:cNvPicPr>
            <a:picLocks noChangeAspect="1"/>
          </p:cNvPicPr>
          <p:nvPr/>
        </p:nvPicPr>
        <p:blipFill>
          <a:blip r:embed="rId17"/>
          <a:stretch>
            <a:fillRect/>
          </a:stretch>
        </p:blipFill>
        <p:spPr>
          <a:xfrm>
            <a:off x="4440619" y="1537608"/>
            <a:ext cx="1193997" cy="977485"/>
          </a:xfrm>
          <a:prstGeom prst="rect">
            <a:avLst/>
          </a:prstGeom>
        </p:spPr>
      </p:pic>
      <p:pic>
        <p:nvPicPr>
          <p:cNvPr id="10" name="그림 9">
            <a:extLst>
              <a:ext uri="{FF2B5EF4-FFF2-40B4-BE49-F238E27FC236}">
                <a16:creationId xmlns:a16="http://schemas.microsoft.com/office/drawing/2014/main" id="{1CF1360E-4224-E9B1-0AD0-E0F133E04E46}"/>
              </a:ext>
            </a:extLst>
          </p:cNvPr>
          <p:cNvPicPr>
            <a:picLocks noChangeAspect="1"/>
          </p:cNvPicPr>
          <p:nvPr/>
        </p:nvPicPr>
        <p:blipFill>
          <a:blip r:embed="rId18"/>
          <a:srcRect t="3423"/>
          <a:stretch/>
        </p:blipFill>
        <p:spPr>
          <a:xfrm>
            <a:off x="5606051" y="1596888"/>
            <a:ext cx="1197452" cy="890328"/>
          </a:xfrm>
          <a:prstGeom prst="rect">
            <a:avLst/>
          </a:prstGeom>
        </p:spPr>
      </p:pic>
      <p:pic>
        <p:nvPicPr>
          <p:cNvPr id="12" name="그림 11">
            <a:extLst>
              <a:ext uri="{FF2B5EF4-FFF2-40B4-BE49-F238E27FC236}">
                <a16:creationId xmlns:a16="http://schemas.microsoft.com/office/drawing/2014/main" id="{3D8085D8-F62B-A999-6092-089E0E815DB8}"/>
              </a:ext>
            </a:extLst>
          </p:cNvPr>
          <p:cNvPicPr>
            <a:picLocks noChangeAspect="1"/>
          </p:cNvPicPr>
          <p:nvPr/>
        </p:nvPicPr>
        <p:blipFill>
          <a:blip r:embed="rId19"/>
          <a:stretch>
            <a:fillRect/>
          </a:stretch>
        </p:blipFill>
        <p:spPr>
          <a:xfrm>
            <a:off x="7265256" y="2727743"/>
            <a:ext cx="1068200" cy="2323247"/>
          </a:xfrm>
          <a:prstGeom prst="rect">
            <a:avLst/>
          </a:prstGeom>
        </p:spPr>
      </p:pic>
      <p:pic>
        <p:nvPicPr>
          <p:cNvPr id="16" name="그림 15">
            <a:extLst>
              <a:ext uri="{FF2B5EF4-FFF2-40B4-BE49-F238E27FC236}">
                <a16:creationId xmlns:a16="http://schemas.microsoft.com/office/drawing/2014/main" id="{56076D2E-8056-086A-DBFE-2C96D31AF4E4}"/>
              </a:ext>
            </a:extLst>
          </p:cNvPr>
          <p:cNvPicPr>
            <a:picLocks noChangeAspect="1"/>
          </p:cNvPicPr>
          <p:nvPr/>
        </p:nvPicPr>
        <p:blipFill>
          <a:blip r:embed="rId20"/>
          <a:stretch>
            <a:fillRect/>
          </a:stretch>
        </p:blipFill>
        <p:spPr>
          <a:xfrm>
            <a:off x="63439" y="3449336"/>
            <a:ext cx="1094973" cy="771458"/>
          </a:xfrm>
          <a:prstGeom prst="rect">
            <a:avLst/>
          </a:prstGeom>
        </p:spPr>
      </p:pic>
    </p:spTree>
    <p:extLst>
      <p:ext uri="{BB962C8B-B14F-4D97-AF65-F5344CB8AC3E}">
        <p14:creationId xmlns:p14="http://schemas.microsoft.com/office/powerpoint/2010/main" val="155019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1090930" cy="330835"/>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목적</a:t>
            </a:r>
            <a:endParaRPr dirty="0"/>
          </a:p>
        </p:txBody>
      </p:sp>
      <p:sp>
        <p:nvSpPr>
          <p:cNvPr id="4" name="object 4"/>
          <p:cNvSpPr txBox="1"/>
          <p:nvPr/>
        </p:nvSpPr>
        <p:spPr>
          <a:xfrm>
            <a:off x="574040" y="1124817"/>
            <a:ext cx="8080375" cy="1788310"/>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a:solidFill>
                  <a:srgbClr val="558ED5"/>
                </a:solidFill>
                <a:latin typeface="+mn-ea"/>
                <a:cs typeface="Malgun Gothic"/>
              </a:rPr>
              <a:t>실시간 학습 집중도 측정</a:t>
            </a:r>
            <a:endParaRPr lang="ko-KR" altLang="en-US" sz="2000">
              <a:latin typeface="+mn-ea"/>
              <a:cs typeface="Malgun Gothic"/>
            </a:endParaRPr>
          </a:p>
          <a:p>
            <a:pPr marL="690880" lvl="1" indent="-287655">
              <a:lnSpc>
                <a:spcPct val="100000"/>
              </a:lnSpc>
              <a:spcBef>
                <a:spcPts val="1440"/>
              </a:spcBef>
              <a:buChar char="-"/>
              <a:tabLst>
                <a:tab pos="690880" algn="l"/>
                <a:tab pos="691515" algn="l"/>
              </a:tabLst>
            </a:pPr>
            <a:r>
              <a:rPr lang="en-US" altLang="ko-KR" sz="1800">
                <a:latin typeface="+mn-ea"/>
                <a:cs typeface="Gulim"/>
              </a:rPr>
              <a:t>YOLOv5</a:t>
            </a:r>
            <a:r>
              <a:rPr lang="ko-KR" altLang="en-US" sz="1800">
                <a:latin typeface="+mn-ea"/>
                <a:cs typeface="Gulim"/>
              </a:rPr>
              <a:t>를 활용해 사용자의 학습 집중 상태를 감지하고</a:t>
            </a:r>
            <a:r>
              <a:rPr lang="en-US" altLang="ko-KR" sz="1800">
                <a:latin typeface="+mn-ea"/>
                <a:cs typeface="Gulim"/>
              </a:rPr>
              <a:t>, </a:t>
            </a:r>
            <a:r>
              <a:rPr lang="ko-KR" altLang="en-US" sz="1800">
                <a:latin typeface="+mn-ea"/>
                <a:cs typeface="Gulim"/>
              </a:rPr>
              <a:t>이탈</a:t>
            </a:r>
            <a:r>
              <a:rPr lang="en-US" altLang="ko-KR" sz="1800">
                <a:latin typeface="+mn-ea"/>
                <a:cs typeface="Gulim"/>
              </a:rPr>
              <a:t>(</a:t>
            </a:r>
            <a:r>
              <a:rPr lang="ko-KR" altLang="en-US" sz="1800">
                <a:latin typeface="+mn-ea"/>
                <a:cs typeface="Gulim"/>
              </a:rPr>
              <a:t>화면 밖으로 벗어남</a:t>
            </a:r>
            <a:r>
              <a:rPr lang="en-US" altLang="ko-KR" sz="1800">
                <a:latin typeface="+mn-ea"/>
                <a:cs typeface="Gulim"/>
              </a:rPr>
              <a:t>) </a:t>
            </a:r>
            <a:r>
              <a:rPr lang="ko-KR" altLang="en-US" sz="1800">
                <a:latin typeface="+mn-ea"/>
                <a:cs typeface="Gulim"/>
              </a:rPr>
              <a:t>및 졸음</a:t>
            </a:r>
            <a:r>
              <a:rPr lang="en-US" altLang="ko-KR" sz="1800">
                <a:latin typeface="+mn-ea"/>
                <a:cs typeface="Gulim"/>
              </a:rPr>
              <a:t>(</a:t>
            </a:r>
            <a:r>
              <a:rPr lang="ko-KR" altLang="en-US" sz="1800">
                <a:latin typeface="+mn-ea"/>
                <a:cs typeface="Gulim"/>
              </a:rPr>
              <a:t>눈 감음</a:t>
            </a:r>
            <a:r>
              <a:rPr lang="en-US" altLang="ko-KR" sz="1800">
                <a:latin typeface="+mn-ea"/>
                <a:cs typeface="Gulim"/>
              </a:rPr>
              <a:t>)</a:t>
            </a:r>
            <a:r>
              <a:rPr lang="ko-KR" altLang="en-US" sz="1800">
                <a:latin typeface="+mn-ea"/>
                <a:cs typeface="Gulim"/>
              </a:rPr>
              <a:t>을 탐지하여 집중도를 정량적으로 평가</a:t>
            </a:r>
            <a:r>
              <a:rPr lang="en-US" altLang="ko-KR" sz="1800">
                <a:latin typeface="+mn-ea"/>
                <a:cs typeface="Gulim"/>
              </a:rPr>
              <a:t>.</a:t>
            </a:r>
          </a:p>
          <a:p>
            <a:pPr marL="690880" lvl="1" indent="-287655">
              <a:lnSpc>
                <a:spcPct val="100000"/>
              </a:lnSpc>
              <a:spcBef>
                <a:spcPts val="1440"/>
              </a:spcBef>
              <a:buChar char="-"/>
              <a:tabLst>
                <a:tab pos="690880" algn="l"/>
                <a:tab pos="691515" algn="l"/>
              </a:tabLst>
            </a:pPr>
            <a:r>
              <a:rPr lang="ko-KR" altLang="en-US" sz="1800">
                <a:latin typeface="+mn-ea"/>
                <a:cs typeface="Gulim"/>
              </a:rPr>
              <a:t>학습 중 이탈 및 졸음 횟수를 데이터로 기록하여 학습 패턴 파악 및 학습 습관 개선에 도움 제공</a:t>
            </a:r>
            <a:r>
              <a:rPr lang="en-US" altLang="ko-KR" sz="1800">
                <a:latin typeface="+mn-ea"/>
                <a:cs typeface="Gulim"/>
              </a:rPr>
              <a:t>.</a:t>
            </a:r>
            <a:endParaRPr lang="ko-KR" altLang="en-US" sz="1800" dirty="0">
              <a:latin typeface="+mn-ea"/>
              <a:cs typeface="Guli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1090930" cy="330835"/>
          </a:xfrm>
          <a:prstGeom prst="rect">
            <a:avLst/>
          </a:prstGeom>
        </p:spPr>
        <p:txBody>
          <a:bodyPr vert="horz" wrap="square" lIns="0" tIns="13335" rIns="0" bIns="0" rtlCol="0">
            <a:spAutoFit/>
          </a:bodyPr>
          <a:lstStyle/>
          <a:p>
            <a:pPr marL="12700">
              <a:lnSpc>
                <a:spcPct val="100000"/>
              </a:lnSpc>
              <a:spcBef>
                <a:spcPts val="105"/>
              </a:spcBef>
            </a:pPr>
            <a:r>
              <a:rPr lang="ko-KR" altLang="en-US" sz="2000" dirty="0"/>
              <a:t>필요성</a:t>
            </a:r>
            <a:endParaRPr dirty="0"/>
          </a:p>
        </p:txBody>
      </p:sp>
      <p:sp>
        <p:nvSpPr>
          <p:cNvPr id="4" name="object 4"/>
          <p:cNvSpPr txBox="1"/>
          <p:nvPr/>
        </p:nvSpPr>
        <p:spPr>
          <a:xfrm>
            <a:off x="574040" y="1124817"/>
            <a:ext cx="8080375" cy="3242554"/>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a:solidFill>
                  <a:srgbClr val="558ED5"/>
                </a:solidFill>
                <a:latin typeface="+mn-ea"/>
                <a:cs typeface="Malgun Gothic"/>
              </a:rPr>
              <a:t>학습 환경의 변화</a:t>
            </a:r>
            <a:endParaRPr lang="en-US" altLang="ko-KR" sz="2000" spc="-5">
              <a:solidFill>
                <a:srgbClr val="558ED5"/>
              </a:solidFill>
              <a:latin typeface="+mn-ea"/>
              <a:cs typeface="Malgun Gothic"/>
            </a:endParaRPr>
          </a:p>
          <a:p>
            <a:pPr marL="812165" lvl="1" indent="-342900">
              <a:spcBef>
                <a:spcPts val="105"/>
              </a:spcBef>
              <a:buFont typeface="Arial" panose="020B0604020202020204" pitchFamily="34" charset="0"/>
              <a:buChar char="•"/>
              <a:tabLst>
                <a:tab pos="299720" algn="l"/>
              </a:tabLst>
            </a:pPr>
            <a:r>
              <a:rPr lang="ko-KR" altLang="en-US" sz="2000" spc="-5">
                <a:latin typeface="+mn-ea"/>
                <a:cs typeface="Malgun Gothic"/>
              </a:rPr>
              <a:t>코로나 이후</a:t>
            </a:r>
            <a:r>
              <a:rPr lang="en-US" altLang="ko-KR" sz="2000" spc="-5">
                <a:latin typeface="+mn-ea"/>
                <a:cs typeface="Malgun Gothic"/>
              </a:rPr>
              <a:t>, </a:t>
            </a:r>
            <a:r>
              <a:rPr lang="ko-KR" altLang="en-US" sz="2000" b="0" i="0">
                <a:effectLst/>
                <a:latin typeface="Segoe UI Variable Text" pitchFamily="2" charset="0"/>
              </a:rPr>
              <a:t>비대면 학습이 증가하며</a:t>
            </a:r>
            <a:r>
              <a:rPr lang="en-US" altLang="ko-KR" sz="2000" b="0" i="0">
                <a:effectLst/>
                <a:latin typeface="Segoe UI Variable Text" pitchFamily="2" charset="0"/>
              </a:rPr>
              <a:t>, </a:t>
            </a:r>
            <a:r>
              <a:rPr lang="ko-KR" altLang="en-US" sz="2000" b="0" i="0">
                <a:effectLst/>
                <a:latin typeface="Segoe UI Variable Text" pitchFamily="2" charset="0"/>
              </a:rPr>
              <a:t>사용자의 자기주도적 집중 관리가 중요해짐</a:t>
            </a:r>
            <a:r>
              <a:rPr lang="en-US" altLang="ko-KR" sz="2000" b="0" i="0">
                <a:effectLst/>
                <a:latin typeface="Segoe UI Variable Text" pitchFamily="2" charset="0"/>
              </a:rPr>
              <a:t>.</a:t>
            </a:r>
            <a:endParaRPr lang="en-US" altLang="ko-KR" sz="2000" spc="-5">
              <a:latin typeface="+mn-ea"/>
              <a:cs typeface="Malgun Gothic"/>
            </a:endParaRPr>
          </a:p>
          <a:p>
            <a:pPr marL="299085" indent="-287020">
              <a:lnSpc>
                <a:spcPct val="100000"/>
              </a:lnSpc>
              <a:spcBef>
                <a:spcPts val="105"/>
              </a:spcBef>
              <a:buFont typeface="Wingdings"/>
              <a:buChar char=""/>
              <a:tabLst>
                <a:tab pos="299720" algn="l"/>
              </a:tabLst>
            </a:pPr>
            <a:r>
              <a:rPr lang="ko-KR" altLang="en-US" sz="2000" spc="-5">
                <a:solidFill>
                  <a:srgbClr val="558ED5"/>
                </a:solidFill>
                <a:latin typeface="+mn-ea"/>
                <a:cs typeface="Malgun Gothic"/>
              </a:rPr>
              <a:t>효율적인 학습 도구의 부족</a:t>
            </a:r>
            <a:endParaRPr lang="en-US" altLang="ko-KR" sz="2000" spc="-5">
              <a:solidFill>
                <a:srgbClr val="558ED5"/>
              </a:solidFill>
              <a:latin typeface="+mn-ea"/>
              <a:cs typeface="Malgun Gothic"/>
            </a:endParaRPr>
          </a:p>
          <a:p>
            <a:pPr marL="812165" lvl="1" indent="-342900">
              <a:spcBef>
                <a:spcPts val="105"/>
              </a:spcBef>
              <a:buFont typeface="Arial" panose="020B0604020202020204" pitchFamily="34" charset="0"/>
              <a:buChar char="•"/>
              <a:tabLst>
                <a:tab pos="299720" algn="l"/>
              </a:tabLst>
            </a:pPr>
            <a:r>
              <a:rPr lang="ko-KR" altLang="en-US" sz="2000" spc="-5">
                <a:latin typeface="+mn-ea"/>
                <a:cs typeface="Malgun Gothic"/>
              </a:rPr>
              <a:t>현재 대부분의 학습 지원 도구는 시간 기록에 한정되어 있어</a:t>
            </a:r>
            <a:r>
              <a:rPr lang="en-US" altLang="ko-KR" sz="2000" spc="-5">
                <a:latin typeface="+mn-ea"/>
                <a:cs typeface="Malgun Gothic"/>
              </a:rPr>
              <a:t>, </a:t>
            </a:r>
            <a:r>
              <a:rPr lang="ko-KR" altLang="en-US" sz="2000" spc="-5">
                <a:latin typeface="+mn-ea"/>
                <a:cs typeface="Malgun Gothic"/>
              </a:rPr>
              <a:t>집중 상태를 실시간으로 피드백하지 못함</a:t>
            </a:r>
            <a:r>
              <a:rPr lang="en-US" altLang="ko-KR" sz="2000" spc="-5">
                <a:latin typeface="+mn-ea"/>
                <a:cs typeface="Malgun Gothic"/>
              </a:rPr>
              <a:t>.</a:t>
            </a:r>
            <a:endParaRPr lang="en-US" altLang="ko-KR" sz="2000" spc="-5">
              <a:solidFill>
                <a:srgbClr val="558ED5"/>
              </a:solidFill>
              <a:latin typeface="+mn-ea"/>
              <a:cs typeface="Malgun Gothic"/>
            </a:endParaRPr>
          </a:p>
          <a:p>
            <a:pPr marL="299085" indent="-287020">
              <a:lnSpc>
                <a:spcPct val="100000"/>
              </a:lnSpc>
              <a:spcBef>
                <a:spcPts val="105"/>
              </a:spcBef>
              <a:buFont typeface="Wingdings"/>
              <a:buChar char=""/>
              <a:tabLst>
                <a:tab pos="299720" algn="l"/>
              </a:tabLst>
            </a:pPr>
            <a:r>
              <a:rPr lang="ko-KR" altLang="en-US" sz="2000" spc="-5">
                <a:solidFill>
                  <a:srgbClr val="558ED5"/>
                </a:solidFill>
                <a:latin typeface="+mn-ea"/>
                <a:cs typeface="Malgun Gothic"/>
              </a:rPr>
              <a:t>건강한 학습 루틴의 형성</a:t>
            </a:r>
            <a:endParaRPr lang="en-US" altLang="ko-KR" sz="2000" spc="-5">
              <a:solidFill>
                <a:srgbClr val="558ED5"/>
              </a:solidFill>
              <a:latin typeface="+mn-ea"/>
              <a:cs typeface="Malgun Gothic"/>
            </a:endParaRPr>
          </a:p>
          <a:p>
            <a:pPr marL="755015" lvl="1" indent="-285750">
              <a:spcBef>
                <a:spcPts val="105"/>
              </a:spcBef>
              <a:buFont typeface="Arial" panose="020B0604020202020204" pitchFamily="34" charset="0"/>
              <a:buChar char="•"/>
              <a:tabLst>
                <a:tab pos="299720" algn="l"/>
              </a:tabLst>
            </a:pPr>
            <a:r>
              <a:rPr lang="ko-KR" altLang="en-US" b="0" i="0">
                <a:effectLst/>
                <a:latin typeface="Segoe UI Variable Text" pitchFamily="2" charset="0"/>
              </a:rPr>
              <a:t>학습 중 집중 저하 원인</a:t>
            </a:r>
            <a:r>
              <a:rPr lang="en-US" altLang="ko-KR" b="0" i="0">
                <a:effectLst/>
                <a:latin typeface="Segoe UI Variable Text" pitchFamily="2" charset="0"/>
              </a:rPr>
              <a:t>(</a:t>
            </a:r>
            <a:r>
              <a:rPr lang="ko-KR" altLang="en-US" b="0" i="0">
                <a:effectLst/>
                <a:latin typeface="Segoe UI Variable Text" pitchFamily="2" charset="0"/>
              </a:rPr>
              <a:t>졸음</a:t>
            </a:r>
            <a:r>
              <a:rPr lang="en-US" altLang="ko-KR" b="0" i="0">
                <a:effectLst/>
                <a:latin typeface="Segoe UI Variable Text" pitchFamily="2" charset="0"/>
              </a:rPr>
              <a:t>, </a:t>
            </a:r>
            <a:r>
              <a:rPr lang="ko-KR" altLang="en-US" b="0" i="0">
                <a:effectLst/>
                <a:latin typeface="Segoe UI Variable Text" pitchFamily="2" charset="0"/>
              </a:rPr>
              <a:t>이탈</a:t>
            </a:r>
            <a:r>
              <a:rPr lang="en-US" altLang="ko-KR" b="0" i="0">
                <a:effectLst/>
                <a:latin typeface="Segoe UI Variable Text" pitchFamily="2" charset="0"/>
              </a:rPr>
              <a:t>)</a:t>
            </a:r>
            <a:r>
              <a:rPr lang="ko-KR" altLang="en-US" b="0" i="0">
                <a:effectLst/>
                <a:latin typeface="Segoe UI Variable Text" pitchFamily="2" charset="0"/>
              </a:rPr>
              <a:t>을 실시간으로 파악하고</a:t>
            </a:r>
            <a:r>
              <a:rPr lang="en-US" altLang="ko-KR" b="0" i="0">
                <a:effectLst/>
                <a:latin typeface="Segoe UI Variable Text" pitchFamily="2" charset="0"/>
              </a:rPr>
              <a:t>, </a:t>
            </a:r>
            <a:r>
              <a:rPr lang="ko-KR" altLang="en-US" b="0" i="0">
                <a:effectLst/>
                <a:latin typeface="Segoe UI Variable Text" pitchFamily="2" charset="0"/>
              </a:rPr>
              <a:t>이를 개선하기 위한 데이터 제공 필요</a:t>
            </a:r>
            <a:r>
              <a:rPr lang="en-US" altLang="ko-KR" b="0" i="0">
                <a:effectLst/>
                <a:latin typeface="Segoe UI Variable Text" pitchFamily="2" charset="0"/>
              </a:rPr>
              <a:t>.</a:t>
            </a:r>
            <a:endParaRPr lang="en-US" altLang="ko-KR">
              <a:latin typeface="+mn-ea"/>
              <a:cs typeface="Gulim"/>
            </a:endParaRPr>
          </a:p>
          <a:p>
            <a:pPr marL="403225" lvl="1">
              <a:lnSpc>
                <a:spcPct val="100000"/>
              </a:lnSpc>
              <a:spcBef>
                <a:spcPts val="1440"/>
              </a:spcBef>
              <a:tabLst>
                <a:tab pos="690880" algn="l"/>
                <a:tab pos="691515" algn="l"/>
              </a:tabLst>
            </a:pPr>
            <a:endParaRPr lang="en-US" altLang="ko-KR" dirty="0">
              <a:latin typeface="+mn-ea"/>
              <a:cs typeface="Gulim"/>
            </a:endParaRPr>
          </a:p>
        </p:txBody>
      </p:sp>
    </p:spTree>
    <p:extLst>
      <p:ext uri="{BB962C8B-B14F-4D97-AF65-F5344CB8AC3E}">
        <p14:creationId xmlns:p14="http://schemas.microsoft.com/office/powerpoint/2010/main" val="1800516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6817360" cy="321242"/>
          </a:xfrm>
          <a:prstGeom prst="rect">
            <a:avLst/>
          </a:prstGeom>
        </p:spPr>
        <p:txBody>
          <a:bodyPr vert="horz" wrap="square" lIns="0" tIns="13335" rIns="0" bIns="0" rtlCol="0">
            <a:spAutoFit/>
          </a:bodyPr>
          <a:lstStyle/>
          <a:p>
            <a:pPr marL="12700">
              <a:spcBef>
                <a:spcPts val="105"/>
              </a:spcBef>
            </a:pPr>
            <a:r>
              <a:rPr lang="ko-KR" altLang="en-US" sz="2000" dirty="0"/>
              <a:t>기능 </a:t>
            </a:r>
            <a:r>
              <a:rPr lang="en-US" altLang="ko-KR" sz="2000" dirty="0"/>
              <a:t>-</a:t>
            </a:r>
            <a:r>
              <a:rPr lang="ko-KR" altLang="en-US" sz="2000" dirty="0"/>
              <a:t> </a:t>
            </a:r>
            <a:r>
              <a:rPr lang="ko-KR" altLang="en-US" sz="2000" dirty="0">
                <a:solidFill>
                  <a:schemeClr val="accent1"/>
                </a:solidFill>
              </a:rPr>
              <a:t>조건대비표</a:t>
            </a:r>
            <a:endParaRPr dirty="0">
              <a:solidFill>
                <a:schemeClr val="accent1"/>
              </a:solidFill>
            </a:endParaRPr>
          </a:p>
        </p:txBody>
      </p:sp>
      <p:graphicFrame>
        <p:nvGraphicFramePr>
          <p:cNvPr id="5" name="표 4">
            <a:extLst>
              <a:ext uri="{FF2B5EF4-FFF2-40B4-BE49-F238E27FC236}">
                <a16:creationId xmlns:a16="http://schemas.microsoft.com/office/drawing/2014/main" id="{138D92DE-3313-341A-7253-A23793A03C32}"/>
              </a:ext>
            </a:extLst>
          </p:cNvPr>
          <p:cNvGraphicFramePr>
            <a:graphicFrameLocks noGrp="1"/>
          </p:cNvGraphicFramePr>
          <p:nvPr>
            <p:extLst>
              <p:ext uri="{D42A27DB-BD31-4B8C-83A1-F6EECF244321}">
                <p14:modId xmlns:p14="http://schemas.microsoft.com/office/powerpoint/2010/main" val="3264596429"/>
              </p:ext>
            </p:extLst>
          </p:nvPr>
        </p:nvGraphicFramePr>
        <p:xfrm>
          <a:off x="457200" y="1219200"/>
          <a:ext cx="8991600" cy="49072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260587217"/>
                    </a:ext>
                  </a:extLst>
                </a:gridCol>
                <a:gridCol w="3962400">
                  <a:extLst>
                    <a:ext uri="{9D8B030D-6E8A-4147-A177-3AD203B41FA5}">
                      <a16:colId xmlns:a16="http://schemas.microsoft.com/office/drawing/2014/main" val="2052591181"/>
                    </a:ext>
                  </a:extLst>
                </a:gridCol>
                <a:gridCol w="457200">
                  <a:extLst>
                    <a:ext uri="{9D8B030D-6E8A-4147-A177-3AD203B41FA5}">
                      <a16:colId xmlns:a16="http://schemas.microsoft.com/office/drawing/2014/main" val="1997852941"/>
                    </a:ext>
                  </a:extLst>
                </a:gridCol>
                <a:gridCol w="457200">
                  <a:extLst>
                    <a:ext uri="{9D8B030D-6E8A-4147-A177-3AD203B41FA5}">
                      <a16:colId xmlns:a16="http://schemas.microsoft.com/office/drawing/2014/main" val="1246177164"/>
                    </a:ext>
                  </a:extLst>
                </a:gridCol>
                <a:gridCol w="3124200">
                  <a:extLst>
                    <a:ext uri="{9D8B030D-6E8A-4147-A177-3AD203B41FA5}">
                      <a16:colId xmlns:a16="http://schemas.microsoft.com/office/drawing/2014/main" val="2558375169"/>
                    </a:ext>
                  </a:extLst>
                </a:gridCol>
              </a:tblGrid>
              <a:tr h="0">
                <a:tc>
                  <a:txBody>
                    <a:bodyPr/>
                    <a:lstStyle/>
                    <a:p>
                      <a:pPr algn="ctr" latinLnBrk="1"/>
                      <a:r>
                        <a:rPr lang="ko-KR" altLang="en-US" sz="1000" dirty="0"/>
                        <a:t>시스템 구분</a:t>
                      </a:r>
                    </a:p>
                  </a:txBody>
                  <a:tcPr anchor="ctr"/>
                </a:tc>
                <a:tc>
                  <a:txBody>
                    <a:bodyPr/>
                    <a:lstStyle/>
                    <a:p>
                      <a:pPr algn="ctr" latinLnBrk="1"/>
                      <a:r>
                        <a:rPr lang="ko-KR" altLang="en-US" sz="1000" dirty="0"/>
                        <a:t>세부기능</a:t>
                      </a:r>
                    </a:p>
                  </a:txBody>
                  <a:tcPr anchor="ctr"/>
                </a:tc>
                <a:tc>
                  <a:txBody>
                    <a:bodyPr/>
                    <a:lstStyle/>
                    <a:p>
                      <a:pPr algn="ctr" latinLnBrk="1"/>
                      <a:r>
                        <a:rPr lang="ko-KR" altLang="en-US" sz="1000" dirty="0"/>
                        <a:t>구현 여부</a:t>
                      </a:r>
                    </a:p>
                  </a:txBody>
                  <a:tcPr anchor="ctr"/>
                </a:tc>
                <a:tc>
                  <a:txBody>
                    <a:bodyPr/>
                    <a:lstStyle/>
                    <a:p>
                      <a:pPr algn="ctr" latinLnBrk="1"/>
                      <a:r>
                        <a:rPr lang="ko-KR" altLang="en-US" sz="1000" dirty="0"/>
                        <a:t>대체 여부</a:t>
                      </a:r>
                    </a:p>
                  </a:txBody>
                  <a:tcPr anchor="ctr"/>
                </a:tc>
                <a:tc>
                  <a:txBody>
                    <a:bodyPr/>
                    <a:lstStyle/>
                    <a:p>
                      <a:pPr algn="ctr" latinLnBrk="1"/>
                      <a:r>
                        <a:rPr lang="ko-KR" altLang="en-US" sz="1000" dirty="0"/>
                        <a:t>소스 파일명 </a:t>
                      </a:r>
                      <a:endParaRPr lang="en-US" altLang="ko-KR" sz="1000" dirty="0"/>
                    </a:p>
                    <a:p>
                      <a:pPr algn="ctr" latinLnBrk="1"/>
                      <a:r>
                        <a:rPr lang="en-US" altLang="ko-KR" sz="1000" dirty="0"/>
                        <a:t>(</a:t>
                      </a:r>
                      <a:r>
                        <a:rPr lang="ko-KR" altLang="en-US" sz="1000" dirty="0"/>
                        <a:t>함수 또는 </a:t>
                      </a:r>
                      <a:r>
                        <a:rPr lang="en-US" altLang="ko-KR" sz="1000" dirty="0"/>
                        <a:t>class</a:t>
                      </a:r>
                      <a:r>
                        <a:rPr lang="ko-KR" altLang="en-US" sz="1000" dirty="0"/>
                        <a:t>명</a:t>
                      </a:r>
                      <a:r>
                        <a:rPr lang="en-US" altLang="ko-KR" sz="1000" dirty="0"/>
                        <a:t>)</a:t>
                      </a:r>
                      <a:endParaRPr lang="ko-KR" altLang="en-US" sz="1000" dirty="0"/>
                    </a:p>
                  </a:txBody>
                  <a:tcPr anchor="ctr"/>
                </a:tc>
                <a:extLst>
                  <a:ext uri="{0D108BD9-81ED-4DB2-BD59-A6C34878D82A}">
                    <a16:rowId xmlns:a16="http://schemas.microsoft.com/office/drawing/2014/main" val="260527650"/>
                  </a:ext>
                </a:extLst>
              </a:tr>
              <a:tr h="0">
                <a:tc rowSpan="5">
                  <a:txBody>
                    <a:bodyPr/>
                    <a:lstStyle/>
                    <a:p>
                      <a:pPr latinLnBrk="1"/>
                      <a:r>
                        <a:rPr lang="en" altLang="ko-KR" sz="1000" dirty="0"/>
                        <a:t>1. Edge System(Python </a:t>
                      </a:r>
                      <a:r>
                        <a:rPr lang="ko-KR" altLang="en-US" sz="1000" dirty="0"/>
                        <a:t>기반</a:t>
                      </a:r>
                      <a:r>
                        <a:rPr lang="en-US" altLang="ko-KR" sz="1000" dirty="0"/>
                        <a:t>, </a:t>
                      </a:r>
                      <a:r>
                        <a:rPr lang="ko-KR" altLang="en-US" sz="1000" dirty="0"/>
                        <a:t>공통</a:t>
                      </a:r>
                      <a:r>
                        <a:rPr lang="en-US" altLang="ko-KR" sz="1000" dirty="0"/>
                        <a:t>)</a:t>
                      </a:r>
                    </a:p>
                  </a:txBody>
                  <a:tcPr anchor="ctr"/>
                </a:tc>
                <a:tc>
                  <a:txBody>
                    <a:bodyPr/>
                    <a:lstStyle/>
                    <a:p>
                      <a:pPr latinLnBrk="1"/>
                      <a:r>
                        <a:rPr lang="en" altLang="ko-KR" sz="1000" dirty="0"/>
                        <a:t>1-1. YoloV5 pretrained model </a:t>
                      </a:r>
                      <a:r>
                        <a:rPr lang="ko-KR" altLang="en-US" sz="1000" dirty="0"/>
                        <a:t>사용</a:t>
                      </a:r>
                      <a:r>
                        <a:rPr lang="en-US" altLang="ko-KR" sz="1000" b="1" dirty="0"/>
                        <a:t>(</a:t>
                      </a:r>
                      <a:r>
                        <a:rPr lang="ko-KR" altLang="en-US" sz="1000" b="1" dirty="0"/>
                        <a:t>대체 가능</a:t>
                      </a:r>
                      <a:r>
                        <a:rPr lang="en-US" altLang="ko-KR" sz="1000" b="1" dirty="0"/>
                        <a:t>)</a:t>
                      </a:r>
                      <a:endParaRPr lang="ko-KR" altLang="en-US" sz="1000" b="1" dirty="0"/>
                    </a:p>
                  </a:txBody>
                  <a:tcPr anchor="ctr"/>
                </a:tc>
                <a:tc>
                  <a:txBody>
                    <a:bodyPr/>
                    <a:lstStyle/>
                    <a:p>
                      <a:pPr latinLnBrk="1"/>
                      <a:r>
                        <a:rPr lang="en-US" altLang="ko-KR" sz="1000" i="1" dirty="0">
                          <a:solidFill>
                            <a:srgbClr val="FF0000"/>
                          </a:solidFill>
                        </a:rPr>
                        <a:t>O</a:t>
                      </a:r>
                      <a:endParaRPr lang="ko-KR" altLang="en-US" sz="1000" i="1" dirty="0">
                        <a:solidFill>
                          <a:srgbClr val="FF0000"/>
                        </a:solidFill>
                      </a:endParaRPr>
                    </a:p>
                  </a:txBody>
                  <a:tcPr anchor="ctr"/>
                </a:tc>
                <a:tc>
                  <a:txBody>
                    <a:bodyPr/>
                    <a:lstStyle/>
                    <a:p>
                      <a:pPr latinLnBrk="1"/>
                      <a:r>
                        <a:rPr lang="en-US" altLang="ko-KR" sz="1000" i="1" dirty="0">
                          <a:solidFill>
                            <a:srgbClr val="FF0000"/>
                          </a:solidFill>
                        </a:rPr>
                        <a:t>X</a:t>
                      </a:r>
                      <a:endParaRPr lang="ko-KR" altLang="en-US" sz="1000" i="1" dirty="0">
                        <a:solidFill>
                          <a:srgbClr val="FF0000"/>
                        </a:solidFill>
                      </a:endParaRPr>
                    </a:p>
                  </a:txBody>
                  <a:tcPr anchor="ctr"/>
                </a:tc>
                <a:tc>
                  <a:txBody>
                    <a:bodyPr/>
                    <a:lstStyle/>
                    <a:p>
                      <a:pPr latinLnBrk="1"/>
                      <a:r>
                        <a:rPr lang="en-US" altLang="ko-KR" sz="1000" dirty="0"/>
                        <a:t>detect.py run()</a:t>
                      </a:r>
                      <a:r>
                        <a:rPr lang="ko-KR" altLang="en-US" sz="1000" dirty="0"/>
                        <a:t> </a:t>
                      </a:r>
                    </a:p>
                  </a:txBody>
                  <a:tcPr anchor="ctr"/>
                </a:tc>
                <a:extLst>
                  <a:ext uri="{0D108BD9-81ED-4DB2-BD59-A6C34878D82A}">
                    <a16:rowId xmlns:a16="http://schemas.microsoft.com/office/drawing/2014/main" val="1909236927"/>
                  </a:ext>
                </a:extLst>
              </a:tr>
              <a:tr h="0">
                <a:tc vMerge="1">
                  <a:txBody>
                    <a:bodyPr/>
                    <a:lstStyle/>
                    <a:p>
                      <a:pPr latinLnBrk="1"/>
                      <a:endParaRPr lang="ko-KR" altLang="en-US" sz="1000" dirty="0"/>
                    </a:p>
                  </a:txBody>
                  <a:tcPr/>
                </a:tc>
                <a:tc>
                  <a:txBody>
                    <a:bodyPr/>
                    <a:lstStyle/>
                    <a:p>
                      <a:pPr latinLnBrk="1"/>
                      <a:r>
                        <a:rPr lang="en" altLang="ko-KR" sz="1000" dirty="0"/>
                        <a:t>1-2. </a:t>
                      </a:r>
                      <a:r>
                        <a:rPr lang="en" altLang="ko-KR" sz="1000" dirty="0" err="1"/>
                        <a:t>Ms</a:t>
                      </a:r>
                      <a:r>
                        <a:rPr lang="en" altLang="ko-KR" sz="1000" dirty="0"/>
                        <a:t> coco </a:t>
                      </a:r>
                      <a:r>
                        <a:rPr lang="ko-KR" altLang="en-US" sz="1000" dirty="0"/>
                        <a:t>훈련데이터 기준 검출 객체 </a:t>
                      </a:r>
                      <a:r>
                        <a:rPr lang="en-US" altLang="ko-KR" sz="1000" dirty="0"/>
                        <a:t>(</a:t>
                      </a:r>
                      <a:r>
                        <a:rPr lang="en" altLang="ko-KR" sz="1000" dirty="0"/>
                        <a:t>Classes) : 80</a:t>
                      </a:r>
                      <a:r>
                        <a:rPr lang="ko-KR" altLang="en-US" sz="1000" dirty="0"/>
                        <a:t>가지 객체 검출 기능</a:t>
                      </a:r>
                      <a:r>
                        <a:rPr lang="en-US" altLang="ko-KR" sz="1000" b="1" dirty="0"/>
                        <a:t>(</a:t>
                      </a:r>
                      <a:r>
                        <a:rPr lang="ko-KR" altLang="en-US" sz="1000" b="1" dirty="0"/>
                        <a:t>대체 가능 함</a:t>
                      </a:r>
                      <a:r>
                        <a:rPr lang="en-US" altLang="ko-KR" sz="1000" b="1" dirty="0"/>
                        <a:t>)</a:t>
                      </a:r>
                      <a:endParaRPr lang="ko-KR" altLang="en-US" sz="1000" b="1" dirty="0"/>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i="1" dirty="0">
                          <a:solidFill>
                            <a:srgbClr val="FF0000"/>
                          </a:solidFill>
                        </a:rPr>
                        <a:t>X</a:t>
                      </a:r>
                      <a:endParaRPr lang="ko-KR" altLang="en-US" sz="1000" i="1" dirty="0">
                        <a:solidFill>
                          <a:srgbClr val="FF0000"/>
                        </a:solidFill>
                      </a:endParaRPr>
                    </a:p>
                  </a:txBody>
                  <a:tcPr anchor="ctr"/>
                </a:tc>
                <a:tc>
                  <a:txBody>
                    <a:bodyPr/>
                    <a:lstStyle/>
                    <a:p>
                      <a:pPr latinLnBrk="1"/>
                      <a:r>
                        <a:rPr lang="en-US" altLang="ko-KR" sz="1000" dirty="0"/>
                        <a:t>detect.py run()</a:t>
                      </a:r>
                      <a:endParaRPr lang="ko-KR" altLang="en-US" sz="1000" dirty="0"/>
                    </a:p>
                  </a:txBody>
                  <a:tcPr anchor="ctr"/>
                </a:tc>
                <a:extLst>
                  <a:ext uri="{0D108BD9-81ED-4DB2-BD59-A6C34878D82A}">
                    <a16:rowId xmlns:a16="http://schemas.microsoft.com/office/drawing/2014/main" val="2770576844"/>
                  </a:ext>
                </a:extLst>
              </a:tr>
              <a:tr h="0">
                <a:tc vMerge="1">
                  <a:txBody>
                    <a:bodyPr/>
                    <a:lstStyle/>
                    <a:p>
                      <a:pPr latinLnBrk="1"/>
                      <a:endParaRPr lang="ko-KR" altLang="en-US" sz="1000" dirty="0"/>
                    </a:p>
                  </a:txBody>
                  <a:tcPr/>
                </a:tc>
                <a:tc>
                  <a:txBody>
                    <a:bodyPr/>
                    <a:lstStyle/>
                    <a:p>
                      <a:pPr latinLnBrk="1"/>
                      <a:r>
                        <a:rPr lang="en-US" altLang="ko-KR" sz="1000" dirty="0"/>
                        <a:t>1-3. </a:t>
                      </a:r>
                      <a:r>
                        <a:rPr lang="ko-KR" altLang="en-US" sz="1000" dirty="0"/>
                        <a:t>한 종류의 객체를 동일한 객체로 가능한 </a:t>
                      </a:r>
                      <a:r>
                        <a:rPr lang="en" altLang="ko-KR" sz="1000" dirty="0"/>
                        <a:t>Change Detection</a:t>
                      </a:r>
                      <a:r>
                        <a:rPr lang="en-US" altLang="ko-KR" sz="1000" b="1" dirty="0"/>
                        <a:t>(</a:t>
                      </a:r>
                      <a:r>
                        <a:rPr lang="ko-KR" altLang="en-US" sz="1000" b="1" dirty="0"/>
                        <a:t>대체 가능 함</a:t>
                      </a:r>
                      <a:r>
                        <a:rPr lang="en-US" altLang="ko-KR" sz="1000" b="1" dirty="0"/>
                        <a:t>)</a:t>
                      </a:r>
                      <a:endParaRPr lang="en" altLang="ko-KR" sz="1000" dirty="0"/>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i="1" dirty="0">
                          <a:solidFill>
                            <a:srgbClr val="FF0000"/>
                          </a:solidFill>
                        </a:rPr>
                        <a:t>X</a:t>
                      </a:r>
                      <a:endParaRPr lang="ko-KR" altLang="en-US" sz="1000" i="1" dirty="0">
                        <a:solidFill>
                          <a:srgbClr val="FF0000"/>
                        </a:solidFill>
                      </a:endParaRPr>
                    </a:p>
                  </a:txBody>
                  <a:tcPr anchor="ctr"/>
                </a:tc>
                <a:tc>
                  <a:txBody>
                    <a:bodyPr/>
                    <a:lstStyle/>
                    <a:p>
                      <a:pPr latinLnBrk="1"/>
                      <a:r>
                        <a:rPr lang="en-US" altLang="ko-KR" sz="1000" dirty="0"/>
                        <a:t>changedetection.py add()</a:t>
                      </a:r>
                      <a:endParaRPr lang="ko-KR" altLang="en-US" sz="1000" dirty="0"/>
                    </a:p>
                  </a:txBody>
                  <a:tcPr anchor="ctr"/>
                </a:tc>
                <a:extLst>
                  <a:ext uri="{0D108BD9-81ED-4DB2-BD59-A6C34878D82A}">
                    <a16:rowId xmlns:a16="http://schemas.microsoft.com/office/drawing/2014/main" val="3897174277"/>
                  </a:ext>
                </a:extLst>
              </a:tr>
              <a:tr h="0">
                <a:tc vMerge="1">
                  <a:txBody>
                    <a:bodyPr/>
                    <a:lstStyle/>
                    <a:p>
                      <a:pPr latinLnBrk="1"/>
                      <a:endParaRPr lang="ko-KR" altLang="en-US" sz="1000" dirty="0"/>
                    </a:p>
                  </a:txBody>
                  <a:tcPr/>
                </a:tc>
                <a:tc>
                  <a:txBody>
                    <a:bodyPr/>
                    <a:lstStyle/>
                    <a:p>
                      <a:pPr latinLnBrk="1"/>
                      <a:r>
                        <a:rPr lang="en-US" altLang="ko-KR" sz="1000" dirty="0"/>
                        <a:t>1-4. </a:t>
                      </a:r>
                      <a:r>
                        <a:rPr lang="ko-KR" altLang="en-US" sz="1000" dirty="0"/>
                        <a:t>게시를 위한 </a:t>
                      </a:r>
                      <a:r>
                        <a:rPr lang="en" altLang="ko-KR" sz="1000" dirty="0"/>
                        <a:t>HTTP </a:t>
                      </a:r>
                      <a:r>
                        <a:rPr lang="en" altLang="ko-KR" sz="1000" dirty="0" err="1"/>
                        <a:t>Restfull</a:t>
                      </a:r>
                      <a:r>
                        <a:rPr lang="en" altLang="ko-KR" sz="1000" dirty="0"/>
                        <a:t> API </a:t>
                      </a:r>
                      <a:r>
                        <a:rPr lang="ko-KR" altLang="en-US" sz="1000" dirty="0"/>
                        <a:t>사용</a:t>
                      </a:r>
                      <a:r>
                        <a:rPr lang="en-US" altLang="ko-KR" sz="1000" dirty="0"/>
                        <a:t>(</a:t>
                      </a:r>
                      <a:r>
                        <a:rPr lang="ko-KR" altLang="en-US" sz="1000" dirty="0"/>
                        <a:t>공통</a:t>
                      </a:r>
                      <a:r>
                        <a:rPr lang="en-US" altLang="ko-KR" sz="1000" dirty="0"/>
                        <a:t>)</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i="1" dirty="0">
                          <a:solidFill>
                            <a:srgbClr val="FF0000"/>
                          </a:solidFill>
                        </a:rPr>
                        <a:t>X</a:t>
                      </a:r>
                      <a:endParaRPr lang="ko-KR" altLang="en-US" sz="1000" i="1" dirty="0">
                        <a:solidFill>
                          <a:srgbClr val="FF0000"/>
                        </a:solidFill>
                      </a:endParaRPr>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dirty="0"/>
                        <a:t>changedetection.py send()</a:t>
                      </a:r>
                      <a:endParaRPr lang="ko-KR" altLang="en-US" sz="1000" dirty="0"/>
                    </a:p>
                  </a:txBody>
                  <a:tcPr anchor="ctr"/>
                </a:tc>
                <a:extLst>
                  <a:ext uri="{0D108BD9-81ED-4DB2-BD59-A6C34878D82A}">
                    <a16:rowId xmlns:a16="http://schemas.microsoft.com/office/drawing/2014/main" val="2821258307"/>
                  </a:ext>
                </a:extLst>
              </a:tr>
              <a:tr h="0">
                <a:tc vMerge="1">
                  <a:txBody>
                    <a:bodyPr/>
                    <a:lstStyle/>
                    <a:p>
                      <a:pPr latinLnBrk="1"/>
                      <a:endParaRPr lang="ko-KR" altLang="en-US" sz="1000" dirty="0"/>
                    </a:p>
                  </a:txBody>
                  <a:tcPr/>
                </a:tc>
                <a:tc>
                  <a:txBody>
                    <a:bodyPr/>
                    <a:lstStyle/>
                    <a:p>
                      <a:pPr latinLnBrk="1"/>
                      <a:r>
                        <a:rPr lang="en-US" altLang="ko-KR" sz="1000" dirty="0"/>
                        <a:t>1-5. </a:t>
                      </a:r>
                      <a:r>
                        <a:rPr lang="ko-KR" altLang="en-US" sz="1000" dirty="0"/>
                        <a:t>졸음 및 이탈 감지 모델 및 로직 추가</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i="1" dirty="0">
                          <a:solidFill>
                            <a:srgbClr val="FF0000"/>
                          </a:solidFill>
                        </a:rPr>
                        <a:t>X</a:t>
                      </a:r>
                      <a:endParaRPr lang="ko-KR" altLang="en-US" sz="1000" i="1" dirty="0">
                        <a:solidFill>
                          <a:srgbClr val="FF0000"/>
                        </a:solidFill>
                      </a:endParaRPr>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dirty="0"/>
                        <a:t>detect.py run()</a:t>
                      </a:r>
                      <a:endParaRPr lang="ko-KR" altLang="en-US" sz="1000" dirty="0"/>
                    </a:p>
                  </a:txBody>
                  <a:tcPr anchor="ctr"/>
                </a:tc>
                <a:extLst>
                  <a:ext uri="{0D108BD9-81ED-4DB2-BD59-A6C34878D82A}">
                    <a16:rowId xmlns:a16="http://schemas.microsoft.com/office/drawing/2014/main" val="2054219046"/>
                  </a:ext>
                </a:extLst>
              </a:tr>
              <a:tr h="0">
                <a:tc rowSpan="6">
                  <a:txBody>
                    <a:bodyPr/>
                    <a:lstStyle/>
                    <a:p>
                      <a:pPr latinLnBrk="1"/>
                      <a:r>
                        <a:rPr lang="en" altLang="ko-KR" sz="1000" dirty="0"/>
                        <a:t>2. Service System(Python, Django </a:t>
                      </a:r>
                      <a:r>
                        <a:rPr lang="ko-KR" altLang="en-US" sz="1000" dirty="0"/>
                        <a:t>기반</a:t>
                      </a:r>
                      <a:r>
                        <a:rPr lang="en-US" altLang="ko-KR" sz="1000" dirty="0"/>
                        <a:t>, </a:t>
                      </a:r>
                      <a:r>
                        <a:rPr lang="en" altLang="ko-KR" sz="1000" dirty="0" err="1"/>
                        <a:t>Pythonanywhere</a:t>
                      </a:r>
                      <a:r>
                        <a:rPr lang="en" altLang="ko-KR" sz="1000" dirty="0"/>
                        <a:t> </a:t>
                      </a:r>
                      <a:r>
                        <a:rPr lang="ko-KR" altLang="en-US" sz="1000" dirty="0"/>
                        <a:t>클라우드상 서비스 구동</a:t>
                      </a:r>
                      <a:r>
                        <a:rPr lang="en-US" altLang="ko-KR" sz="1000" dirty="0"/>
                        <a:t>, </a:t>
                      </a:r>
                      <a:r>
                        <a:rPr lang="ko-KR" altLang="en-US" sz="1000" dirty="0"/>
                        <a:t>일부 확장 기능 가능</a:t>
                      </a:r>
                      <a:r>
                        <a:rPr lang="en-US" altLang="ko-KR" sz="1000" dirty="0"/>
                        <a:t>)</a:t>
                      </a:r>
                    </a:p>
                  </a:txBody>
                  <a:tcPr anchor="ctr"/>
                </a:tc>
                <a:tc>
                  <a:txBody>
                    <a:bodyPr/>
                    <a:lstStyle/>
                    <a:p>
                      <a:pPr latinLnBrk="1"/>
                      <a:r>
                        <a:rPr lang="en-US" altLang="ko-KR" sz="1000" dirty="0"/>
                        <a:t>2-1. </a:t>
                      </a:r>
                      <a:r>
                        <a:rPr lang="ko-KR" altLang="en-US" sz="1000" dirty="0"/>
                        <a:t>사용자 보안 기능</a:t>
                      </a:r>
                      <a:r>
                        <a:rPr lang="en-US" altLang="ko-KR" sz="1000" dirty="0"/>
                        <a:t>(</a:t>
                      </a:r>
                      <a:r>
                        <a:rPr lang="ko-KR" altLang="en-US" sz="1000" dirty="0"/>
                        <a:t>보안키를 이용한 로그인</a:t>
                      </a:r>
                      <a:r>
                        <a:rPr lang="en-US" altLang="ko-KR" sz="1000" dirty="0"/>
                        <a:t>, </a:t>
                      </a:r>
                      <a:r>
                        <a:rPr lang="ko-KR" altLang="en-US" sz="1000" dirty="0"/>
                        <a:t>공통</a:t>
                      </a:r>
                      <a:r>
                        <a:rPr lang="en-US" altLang="ko-KR" sz="1000" dirty="0"/>
                        <a:t>)</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i="1" dirty="0">
                          <a:solidFill>
                            <a:srgbClr val="FF0000"/>
                          </a:solidFill>
                        </a:rPr>
                        <a:t>X</a:t>
                      </a:r>
                      <a:endParaRPr lang="ko-KR" altLang="en-US" sz="1000" i="1" dirty="0">
                        <a:solidFill>
                          <a:srgbClr val="FF0000"/>
                        </a:solidFill>
                      </a:endParaRPr>
                    </a:p>
                  </a:txBody>
                  <a:tcPr anchor="ctr"/>
                </a:tc>
                <a:tc>
                  <a:txBody>
                    <a:bodyPr/>
                    <a:lstStyle/>
                    <a:p>
                      <a:pPr latinLnBrk="1"/>
                      <a:r>
                        <a:rPr lang="en-US" altLang="ko-KR" sz="1000" dirty="0"/>
                        <a:t>settings.py</a:t>
                      </a:r>
                      <a:endParaRPr lang="ko-KR" altLang="en-US" sz="1000" dirty="0"/>
                    </a:p>
                  </a:txBody>
                  <a:tcPr anchor="ctr"/>
                </a:tc>
                <a:extLst>
                  <a:ext uri="{0D108BD9-81ED-4DB2-BD59-A6C34878D82A}">
                    <a16:rowId xmlns:a16="http://schemas.microsoft.com/office/drawing/2014/main" val="3720204117"/>
                  </a:ext>
                </a:extLst>
              </a:tr>
              <a:tr h="0">
                <a:tc vMerge="1">
                  <a:txBody>
                    <a:bodyPr/>
                    <a:lstStyle/>
                    <a:p>
                      <a:pPr latinLnBrk="1"/>
                      <a:endParaRPr lang="ko-KR" altLang="en-US" sz="1000" dirty="0"/>
                    </a:p>
                  </a:txBody>
                  <a:tcPr anchor="ctr"/>
                </a:tc>
                <a:tc>
                  <a:txBody>
                    <a:bodyPr/>
                    <a:lstStyle/>
                    <a:p>
                      <a:pPr latinLnBrk="1"/>
                      <a:r>
                        <a:rPr lang="en" altLang="ko-KR" sz="1000" dirty="0"/>
                        <a:t>2-2. Image Blog </a:t>
                      </a:r>
                      <a:r>
                        <a:rPr lang="ko-KR" altLang="en-US" sz="1000" dirty="0"/>
                        <a:t>및 관리 기능</a:t>
                      </a:r>
                      <a:r>
                        <a:rPr lang="en-US" altLang="ko-KR" sz="1000" dirty="0"/>
                        <a:t>(</a:t>
                      </a:r>
                      <a:r>
                        <a:rPr lang="ko-KR" altLang="en-US" sz="1000" dirty="0"/>
                        <a:t>공통</a:t>
                      </a:r>
                      <a:r>
                        <a:rPr lang="en-US" altLang="ko-KR" sz="1000" dirty="0"/>
                        <a:t>, </a:t>
                      </a:r>
                      <a:r>
                        <a:rPr lang="ko-KR" altLang="en-US" sz="1000" dirty="0"/>
                        <a:t>일부 확장 기능 가능</a:t>
                      </a:r>
                      <a:r>
                        <a:rPr lang="en-US" altLang="ko-KR" sz="1000" dirty="0"/>
                        <a:t>)</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i="1" dirty="0">
                          <a:solidFill>
                            <a:srgbClr val="FF0000"/>
                          </a:solidFill>
                        </a:rPr>
                        <a:t>X</a:t>
                      </a:r>
                      <a:endParaRPr lang="ko-KR" altLang="en-US" sz="1000" i="1" dirty="0">
                        <a:solidFill>
                          <a:srgbClr val="FF0000"/>
                        </a:solidFill>
                      </a:endParaRPr>
                    </a:p>
                  </a:txBody>
                  <a:tcPr anchor="ctr"/>
                </a:tc>
                <a:tc>
                  <a:txBody>
                    <a:bodyPr/>
                    <a:lstStyle/>
                    <a:p>
                      <a:pPr latinLnBrk="1"/>
                      <a:r>
                        <a:rPr lang="en-US" altLang="ko-KR" sz="1000" dirty="0"/>
                        <a:t>views.py </a:t>
                      </a:r>
                      <a:r>
                        <a:rPr lang="en-US" altLang="ko-KR" sz="1000" dirty="0" err="1"/>
                        <a:t>blogImage</a:t>
                      </a:r>
                      <a:endParaRPr lang="ko-KR" altLang="en-US" sz="1000" dirty="0"/>
                    </a:p>
                  </a:txBody>
                  <a:tcPr anchor="ctr"/>
                </a:tc>
                <a:extLst>
                  <a:ext uri="{0D108BD9-81ED-4DB2-BD59-A6C34878D82A}">
                    <a16:rowId xmlns:a16="http://schemas.microsoft.com/office/drawing/2014/main" val="2304618117"/>
                  </a:ext>
                </a:extLst>
              </a:tr>
              <a:tr h="0">
                <a:tc vMerge="1">
                  <a:txBody>
                    <a:bodyPr/>
                    <a:lstStyle/>
                    <a:p>
                      <a:pPr latinLnBrk="1"/>
                      <a:endParaRPr lang="ko-KR" altLang="en-US" sz="1000" dirty="0"/>
                    </a:p>
                  </a:txBody>
                  <a:tcPr anchor="ctr"/>
                </a:tc>
                <a:tc>
                  <a:txBody>
                    <a:bodyPr/>
                    <a:lstStyle/>
                    <a:p>
                      <a:pPr latinLnBrk="1"/>
                      <a:r>
                        <a:rPr lang="en-US" altLang="ko-KR" sz="1000" dirty="0"/>
                        <a:t>2-3. </a:t>
                      </a:r>
                      <a:r>
                        <a:rPr lang="ko-KR" altLang="en-US" sz="1000" dirty="0"/>
                        <a:t>게시를 위한 </a:t>
                      </a:r>
                      <a:r>
                        <a:rPr lang="en" altLang="ko-KR" sz="1000" dirty="0"/>
                        <a:t>HTTP </a:t>
                      </a:r>
                      <a:r>
                        <a:rPr lang="en" altLang="ko-KR" sz="1000" dirty="0" err="1"/>
                        <a:t>Restfull</a:t>
                      </a:r>
                      <a:r>
                        <a:rPr lang="en" altLang="ko-KR" sz="1000" dirty="0"/>
                        <a:t> API </a:t>
                      </a:r>
                      <a:r>
                        <a:rPr lang="ko-KR" altLang="en-US" sz="1000" dirty="0"/>
                        <a:t>제공</a:t>
                      </a:r>
                      <a:r>
                        <a:rPr lang="en-US" altLang="ko-KR" sz="1000" dirty="0"/>
                        <a:t>(</a:t>
                      </a:r>
                      <a:r>
                        <a:rPr lang="ko-KR" altLang="en-US" sz="1000" dirty="0"/>
                        <a:t>공통</a:t>
                      </a:r>
                      <a:r>
                        <a:rPr lang="en-US" altLang="ko-KR" sz="1000" dirty="0"/>
                        <a:t>)</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i="1" dirty="0">
                          <a:solidFill>
                            <a:srgbClr val="FF0000"/>
                          </a:solidFill>
                        </a:rPr>
                        <a:t>X</a:t>
                      </a:r>
                      <a:endParaRPr lang="ko-KR" altLang="en-US" sz="1000" i="1" dirty="0">
                        <a:solidFill>
                          <a:srgbClr val="FF0000"/>
                        </a:solidFill>
                      </a:endParaRPr>
                    </a:p>
                  </a:txBody>
                  <a:tcPr anchor="ctr"/>
                </a:tc>
                <a:tc>
                  <a:txBody>
                    <a:bodyPr/>
                    <a:lstStyle/>
                    <a:p>
                      <a:pPr latinLnBrk="1"/>
                      <a:r>
                        <a:rPr lang="en-US" altLang="ko-KR" sz="1000" dirty="0"/>
                        <a:t>views.py </a:t>
                      </a:r>
                      <a:r>
                        <a:rPr lang="en-US" altLang="ko-KR" sz="1000" dirty="0" err="1"/>
                        <a:t>blogImage</a:t>
                      </a:r>
                      <a:endParaRPr lang="ko-KR" altLang="en-US" sz="1000" dirty="0"/>
                    </a:p>
                  </a:txBody>
                  <a:tcPr anchor="ctr"/>
                </a:tc>
                <a:extLst>
                  <a:ext uri="{0D108BD9-81ED-4DB2-BD59-A6C34878D82A}">
                    <a16:rowId xmlns:a16="http://schemas.microsoft.com/office/drawing/2014/main" val="930991604"/>
                  </a:ext>
                </a:extLst>
              </a:tr>
              <a:tr h="0">
                <a:tc vMerge="1">
                  <a:txBody>
                    <a:bodyPr/>
                    <a:lstStyle/>
                    <a:p>
                      <a:pPr latinLnBrk="1"/>
                      <a:endParaRPr lang="ko-KR" altLang="en-US" sz="1000" dirty="0"/>
                    </a:p>
                  </a:txBody>
                  <a:tcPr anchor="ctr"/>
                </a:tc>
                <a:tc>
                  <a:txBody>
                    <a:bodyPr/>
                    <a:lstStyle/>
                    <a:p>
                      <a:pPr latinLnBrk="1"/>
                      <a:r>
                        <a:rPr lang="en" altLang="ko-KR" sz="1000" dirty="0"/>
                        <a:t>2-4. Image </a:t>
                      </a:r>
                      <a:r>
                        <a:rPr lang="ko-KR" altLang="en-US" sz="1000" dirty="0"/>
                        <a:t>목록</a:t>
                      </a:r>
                      <a:r>
                        <a:rPr lang="en-US" altLang="ko-KR" sz="1000" dirty="0"/>
                        <a:t>, </a:t>
                      </a:r>
                      <a:r>
                        <a:rPr lang="ko-KR" altLang="en-US" sz="1000" dirty="0"/>
                        <a:t>획득을 위한 </a:t>
                      </a:r>
                      <a:r>
                        <a:rPr lang="en" altLang="ko-KR" sz="1000" dirty="0"/>
                        <a:t>HTTP </a:t>
                      </a:r>
                      <a:r>
                        <a:rPr lang="en" altLang="ko-KR" sz="1000" dirty="0" err="1"/>
                        <a:t>Restfull</a:t>
                      </a:r>
                      <a:r>
                        <a:rPr lang="en" altLang="ko-KR" sz="1000" dirty="0"/>
                        <a:t> API </a:t>
                      </a:r>
                      <a:r>
                        <a:rPr lang="ko-KR" altLang="en-US" sz="1000" dirty="0"/>
                        <a:t>제공</a:t>
                      </a:r>
                      <a:r>
                        <a:rPr lang="en-US" altLang="ko-KR" sz="1000" dirty="0"/>
                        <a:t>(</a:t>
                      </a:r>
                      <a:r>
                        <a:rPr lang="ko-KR" altLang="en-US" sz="1000" dirty="0"/>
                        <a:t>신규 추가 필요</a:t>
                      </a:r>
                      <a:r>
                        <a:rPr lang="en-US" altLang="ko-KR" sz="1000" dirty="0"/>
                        <a:t>)</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i="1" dirty="0">
                          <a:solidFill>
                            <a:srgbClr val="FF0000"/>
                          </a:solidFill>
                        </a:rPr>
                        <a:t>X</a:t>
                      </a:r>
                      <a:endParaRPr lang="ko-KR" altLang="en-US" sz="1000" i="1" dirty="0">
                        <a:solidFill>
                          <a:srgbClr val="FF0000"/>
                        </a:solidFill>
                      </a:endParaRPr>
                    </a:p>
                    <a:p>
                      <a:pPr latinLnBrk="1"/>
                      <a:endParaRPr lang="ko-KR" altLang="en-US" sz="1000" dirty="0"/>
                    </a:p>
                  </a:txBody>
                  <a:tcPr anchor="ctr"/>
                </a:tc>
                <a:tc>
                  <a:txBody>
                    <a:bodyPr/>
                    <a:lstStyle/>
                    <a:p>
                      <a:pPr latinLnBrk="1"/>
                      <a:r>
                        <a:rPr lang="en-US" altLang="ko-KR" sz="1000" dirty="0"/>
                        <a:t>views.py </a:t>
                      </a:r>
                      <a:r>
                        <a:rPr lang="en-US" altLang="ko-KR" sz="1000" dirty="0" err="1"/>
                        <a:t>blogImage</a:t>
                      </a:r>
                      <a:endParaRPr lang="ko-KR" altLang="en-US" sz="1000" dirty="0"/>
                    </a:p>
                  </a:txBody>
                  <a:tcPr anchor="ctr"/>
                </a:tc>
                <a:extLst>
                  <a:ext uri="{0D108BD9-81ED-4DB2-BD59-A6C34878D82A}">
                    <a16:rowId xmlns:a16="http://schemas.microsoft.com/office/drawing/2014/main" val="2392280063"/>
                  </a:ext>
                </a:extLst>
              </a:tr>
              <a:tr h="167640">
                <a:tc vMerge="1">
                  <a:txBody>
                    <a:bodyPr/>
                    <a:lstStyle/>
                    <a:p>
                      <a:pPr latinLnBrk="1"/>
                      <a:endParaRPr lang="ko-KR" altLang="en-US" sz="1000" dirty="0"/>
                    </a:p>
                  </a:txBody>
                  <a:tcPr anchor="ctr"/>
                </a:tc>
                <a:tc>
                  <a:txBody>
                    <a:bodyPr/>
                    <a:lstStyle/>
                    <a:p>
                      <a:pPr latinLnBrk="1"/>
                      <a:r>
                        <a:rPr lang="en-US" altLang="ko-KR" sz="1000" dirty="0"/>
                        <a:t>2-5. Session </a:t>
                      </a:r>
                      <a:r>
                        <a:rPr lang="ko-KR" altLang="en-US" sz="1000" dirty="0"/>
                        <a:t>관련 </a:t>
                      </a:r>
                      <a:r>
                        <a:rPr lang="en-US" altLang="ko-KR" sz="1000" dirty="0"/>
                        <a:t>Restful API </a:t>
                      </a:r>
                      <a:r>
                        <a:rPr lang="ko-KR" altLang="en-US" sz="1000" dirty="0"/>
                        <a:t>제공</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i="1" dirty="0">
                          <a:solidFill>
                            <a:srgbClr val="FF0000"/>
                          </a:solidFill>
                        </a:rPr>
                        <a:t>X</a:t>
                      </a:r>
                      <a:endParaRPr lang="ko-KR" altLang="en-US" sz="1000" i="1" dirty="0">
                        <a:solidFill>
                          <a:srgbClr val="FF0000"/>
                        </a:solidFill>
                      </a:endParaRPr>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dirty="0"/>
                        <a:t>views.py </a:t>
                      </a:r>
                      <a:r>
                        <a:rPr lang="en-US" altLang="ko-KR" sz="1000" b="0" dirty="0" err="1">
                          <a:solidFill>
                            <a:schemeClr val="dk1"/>
                          </a:solidFill>
                          <a:effectLst/>
                          <a:latin typeface="+mn-lt"/>
                          <a:ea typeface="+mn-ea"/>
                          <a:cs typeface="+mn-cs"/>
                        </a:rPr>
                        <a:t>SessionViewSet</a:t>
                      </a:r>
                      <a:endParaRPr lang="en-US" altLang="ko-KR" sz="1000" b="0" dirty="0">
                        <a:solidFill>
                          <a:schemeClr val="dk1"/>
                        </a:solidFill>
                        <a:effectLst/>
                        <a:latin typeface="+mn-lt"/>
                        <a:ea typeface="+mn-ea"/>
                        <a:cs typeface="+mn-cs"/>
                      </a:endParaRPr>
                    </a:p>
                  </a:txBody>
                  <a:tcPr anchor="ctr"/>
                </a:tc>
                <a:extLst>
                  <a:ext uri="{0D108BD9-81ED-4DB2-BD59-A6C34878D82A}">
                    <a16:rowId xmlns:a16="http://schemas.microsoft.com/office/drawing/2014/main" val="2442395334"/>
                  </a:ext>
                </a:extLst>
              </a:tr>
              <a:tr h="167640">
                <a:tc vMerge="1">
                  <a:txBody>
                    <a:bodyPr/>
                    <a:lstStyle/>
                    <a:p>
                      <a:pPr latinLnBrk="1"/>
                      <a:endParaRPr lang="ko-KR" altLang="en-US"/>
                    </a:p>
                  </a:txBody>
                  <a:tcP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dirty="0"/>
                        <a:t>2-6. Session </a:t>
                      </a:r>
                      <a:r>
                        <a:rPr lang="ko-KR" altLang="en-US" sz="1000" dirty="0"/>
                        <a:t>관련</a:t>
                      </a:r>
                      <a:r>
                        <a:rPr lang="en-US" altLang="ko-KR" sz="1000" dirty="0"/>
                        <a:t> </a:t>
                      </a:r>
                      <a:r>
                        <a:rPr lang="ko-KR" altLang="en-US" sz="1000" dirty="0"/>
                        <a:t>집계 및 통계 제공</a:t>
                      </a:r>
                    </a:p>
                  </a:txBody>
                  <a:tcPr anchor="ctr"/>
                </a:tc>
                <a:tc>
                  <a:txBody>
                    <a:bodyPr/>
                    <a:lstStyle/>
                    <a:p>
                      <a:pPr latinLnBrk="1"/>
                      <a:endParaRPr lang="ko-KR" altLang="en-US" sz="1000" dirty="0"/>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i="1" dirty="0">
                          <a:solidFill>
                            <a:srgbClr val="FF0000"/>
                          </a:solidFill>
                        </a:rPr>
                        <a:t>X</a:t>
                      </a:r>
                      <a:endParaRPr lang="ko-KR" altLang="en-US" sz="1000" i="1" dirty="0">
                        <a:solidFill>
                          <a:srgbClr val="FF0000"/>
                        </a:solidFill>
                      </a:endParaRPr>
                    </a:p>
                  </a:txBody>
                  <a:tcPr anchor="ct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000" dirty="0"/>
                        <a:t>views.py </a:t>
                      </a:r>
                      <a:r>
                        <a:rPr lang="en-US" altLang="ko-KR" sz="1000" b="0" dirty="0" err="1">
                          <a:solidFill>
                            <a:schemeClr val="dk1"/>
                          </a:solidFill>
                          <a:effectLst/>
                          <a:latin typeface="+mn-lt"/>
                          <a:ea typeface="+mn-ea"/>
                          <a:cs typeface="+mn-cs"/>
                        </a:rPr>
                        <a:t>SessionViewSet</a:t>
                      </a:r>
                      <a:endParaRPr lang="en-US" altLang="ko-KR" sz="1000" b="0" dirty="0">
                        <a:solidFill>
                          <a:schemeClr val="dk1"/>
                        </a:solidFill>
                        <a:effectLst/>
                        <a:latin typeface="+mn-lt"/>
                        <a:ea typeface="+mn-ea"/>
                        <a:cs typeface="+mn-cs"/>
                      </a:endParaRPr>
                    </a:p>
                  </a:txBody>
                  <a:tcPr anchor="ctr"/>
                </a:tc>
                <a:extLst>
                  <a:ext uri="{0D108BD9-81ED-4DB2-BD59-A6C34878D82A}">
                    <a16:rowId xmlns:a16="http://schemas.microsoft.com/office/drawing/2014/main" val="123966003"/>
                  </a:ext>
                </a:extLst>
              </a:tr>
              <a:tr h="0">
                <a:tc rowSpan="5">
                  <a:txBody>
                    <a:bodyPr/>
                    <a:lstStyle/>
                    <a:p>
                      <a:pPr latinLnBrk="1"/>
                      <a:r>
                        <a:rPr lang="en" altLang="ko-KR" sz="1000" dirty="0"/>
                        <a:t>3. Client System(Android, Native App, </a:t>
                      </a:r>
                      <a:r>
                        <a:rPr lang="ko-KR" altLang="en-US" sz="1000" dirty="0"/>
                        <a:t>개별 제안</a:t>
                      </a:r>
                      <a:r>
                        <a:rPr lang="en-US" altLang="ko-KR" sz="1000" dirty="0"/>
                        <a:t>)</a:t>
                      </a:r>
                    </a:p>
                  </a:txBody>
                  <a:tcPr anchor="ctr"/>
                </a:tc>
                <a:tc>
                  <a:txBody>
                    <a:bodyPr/>
                    <a:lstStyle/>
                    <a:p>
                      <a:pPr latinLnBrk="1"/>
                      <a:r>
                        <a:rPr lang="en" altLang="ko-KR" sz="1000" dirty="0"/>
                        <a:t>3.1. Image list view </a:t>
                      </a:r>
                      <a:r>
                        <a:rPr lang="ko-KR" altLang="en-US" sz="1000" dirty="0"/>
                        <a:t>기능</a:t>
                      </a:r>
                      <a:r>
                        <a:rPr lang="en-US" altLang="ko-KR" sz="1000" dirty="0"/>
                        <a:t>(</a:t>
                      </a:r>
                      <a:r>
                        <a:rPr lang="ko-KR" altLang="en-US" sz="1000" dirty="0"/>
                        <a:t>공통 기능</a:t>
                      </a:r>
                      <a:r>
                        <a:rPr lang="en-US" altLang="ko-KR" sz="1000" dirty="0"/>
                        <a:t>, </a:t>
                      </a:r>
                      <a:r>
                        <a:rPr lang="ko-KR" altLang="en-US" sz="1000" dirty="0"/>
                        <a:t>개별 제안</a:t>
                      </a:r>
                      <a:r>
                        <a:rPr lang="en-US" altLang="ko-KR" sz="1000" dirty="0"/>
                        <a:t>)</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latinLnBrk="1"/>
                      <a:r>
                        <a:rPr lang="en-US" altLang="ko-KR" sz="1000" i="1" dirty="0">
                          <a:solidFill>
                            <a:srgbClr val="FF0000"/>
                          </a:solidFill>
                        </a:rPr>
                        <a:t>X</a:t>
                      </a:r>
                      <a:endParaRPr lang="ko-KR" altLang="en-US" sz="1000" dirty="0"/>
                    </a:p>
                  </a:txBody>
                  <a:tcPr anchor="ctr"/>
                </a:tc>
                <a:tc>
                  <a:txBody>
                    <a:bodyPr/>
                    <a:lstStyle/>
                    <a:p>
                      <a:pPr latinLnBrk="1"/>
                      <a:r>
                        <a:rPr lang="en-US" altLang="ko-KR" sz="1000" dirty="0" err="1"/>
                        <a:t>MainActivity</a:t>
                      </a:r>
                      <a:r>
                        <a:rPr lang="en-US" altLang="ko-KR" sz="1000" dirty="0"/>
                        <a:t> </a:t>
                      </a:r>
                      <a:r>
                        <a:rPr lang="en-US" altLang="ko-KR" sz="1000" dirty="0" err="1"/>
                        <a:t>RecyclerView</a:t>
                      </a:r>
                      <a:endParaRPr lang="ko-KR" altLang="en-US" sz="1000" dirty="0"/>
                    </a:p>
                  </a:txBody>
                  <a:tcPr anchor="ctr"/>
                </a:tc>
                <a:extLst>
                  <a:ext uri="{0D108BD9-81ED-4DB2-BD59-A6C34878D82A}">
                    <a16:rowId xmlns:a16="http://schemas.microsoft.com/office/drawing/2014/main" val="3629213450"/>
                  </a:ext>
                </a:extLst>
              </a:tr>
              <a:tr h="0">
                <a:tc vMerge="1">
                  <a:txBody>
                    <a:bodyPr/>
                    <a:lstStyle/>
                    <a:p>
                      <a:pPr latinLnBrk="1"/>
                      <a:endParaRPr lang="ko-KR" altLang="en-US" sz="1000" dirty="0"/>
                    </a:p>
                  </a:txBody>
                  <a:tcPr anchor="ctr"/>
                </a:tc>
                <a:tc>
                  <a:txBody>
                    <a:bodyPr/>
                    <a:lstStyle/>
                    <a:p>
                      <a:pPr latinLnBrk="1"/>
                      <a:r>
                        <a:rPr lang="en" altLang="ko-KR" sz="1000" dirty="0"/>
                        <a:t>3.2. Image </a:t>
                      </a:r>
                      <a:r>
                        <a:rPr lang="ko-KR" altLang="en-US" sz="1000" dirty="0"/>
                        <a:t>목록</a:t>
                      </a:r>
                      <a:r>
                        <a:rPr lang="en-US" altLang="ko-KR" sz="1000" dirty="0"/>
                        <a:t>, </a:t>
                      </a:r>
                      <a:r>
                        <a:rPr lang="ko-KR" altLang="en-US" sz="1000" dirty="0"/>
                        <a:t>획득을 위한 </a:t>
                      </a:r>
                      <a:r>
                        <a:rPr lang="en" altLang="ko-KR" sz="1000" dirty="0"/>
                        <a:t>HTTP </a:t>
                      </a:r>
                      <a:r>
                        <a:rPr lang="en" altLang="ko-KR" sz="1000" dirty="0" err="1"/>
                        <a:t>Restfull</a:t>
                      </a:r>
                      <a:r>
                        <a:rPr lang="en" altLang="ko-KR" sz="1000" dirty="0"/>
                        <a:t> API </a:t>
                      </a:r>
                      <a:r>
                        <a:rPr lang="ko-KR" altLang="en-US" sz="1000" dirty="0"/>
                        <a:t>사용</a:t>
                      </a:r>
                      <a:r>
                        <a:rPr lang="en-US" altLang="ko-KR" sz="1000" dirty="0"/>
                        <a:t>(</a:t>
                      </a:r>
                      <a:r>
                        <a:rPr lang="ko-KR" altLang="en-US" sz="1000" dirty="0"/>
                        <a:t>신규 추가 필요</a:t>
                      </a:r>
                      <a:r>
                        <a:rPr lang="en-US" altLang="ko-KR" sz="1000" dirty="0"/>
                        <a:t>)</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latinLnBrk="1"/>
                      <a:r>
                        <a:rPr lang="en-US" altLang="ko-KR" sz="1000" i="1" dirty="0">
                          <a:solidFill>
                            <a:srgbClr val="FF0000"/>
                          </a:solidFill>
                        </a:rPr>
                        <a:t>X</a:t>
                      </a:r>
                      <a:endParaRPr lang="ko-KR" altLang="en-US" sz="1000" dirty="0"/>
                    </a:p>
                  </a:txBody>
                  <a:tcPr anchor="ctr"/>
                </a:tc>
                <a:tc>
                  <a:txBody>
                    <a:bodyPr/>
                    <a:lstStyle/>
                    <a:p>
                      <a:pPr latinLnBrk="1"/>
                      <a:r>
                        <a:rPr lang="en-US" altLang="ko-KR" sz="1000" dirty="0" err="1"/>
                        <a:t>ImageListUpdater</a:t>
                      </a:r>
                      <a:endParaRPr lang="ko-KR" altLang="en-US" sz="1000" dirty="0"/>
                    </a:p>
                  </a:txBody>
                  <a:tcPr anchor="ctr"/>
                </a:tc>
                <a:extLst>
                  <a:ext uri="{0D108BD9-81ED-4DB2-BD59-A6C34878D82A}">
                    <a16:rowId xmlns:a16="http://schemas.microsoft.com/office/drawing/2014/main" val="1439566013"/>
                  </a:ext>
                </a:extLst>
              </a:tr>
              <a:tr h="0">
                <a:tc vMerge="1">
                  <a:txBody>
                    <a:bodyPr/>
                    <a:lstStyle/>
                    <a:p>
                      <a:pPr latinLnBrk="1"/>
                      <a:endParaRPr lang="ko-KR" altLang="en-US" sz="1000" dirty="0"/>
                    </a:p>
                  </a:txBody>
                  <a:tcPr anchor="ctr"/>
                </a:tc>
                <a:tc>
                  <a:txBody>
                    <a:bodyPr/>
                    <a:lstStyle/>
                    <a:p>
                      <a:pPr latinLnBrk="1"/>
                      <a:r>
                        <a:rPr lang="en-US" altLang="ko-KR" sz="1000" dirty="0"/>
                        <a:t>3.3. </a:t>
                      </a:r>
                      <a:r>
                        <a:rPr lang="ko-KR" altLang="en-US" sz="1000" dirty="0"/>
                        <a:t>공통기능 및 추가기능을 활용한 사용자 시나리오 및 </a:t>
                      </a:r>
                      <a:r>
                        <a:rPr lang="en" altLang="ko-KR" sz="1000" dirty="0"/>
                        <a:t>UI </a:t>
                      </a:r>
                      <a:r>
                        <a:rPr lang="ko-KR" altLang="en-US" sz="1000" dirty="0"/>
                        <a:t>제공 </a:t>
                      </a:r>
                      <a:r>
                        <a:rPr lang="en-US" altLang="ko-KR" sz="1000" dirty="0"/>
                        <a:t>(</a:t>
                      </a:r>
                      <a:r>
                        <a:rPr lang="ko-KR" altLang="en-US" sz="1000" dirty="0"/>
                        <a:t>신규 추가 필요</a:t>
                      </a:r>
                      <a:r>
                        <a:rPr lang="en-US" altLang="ko-KR" sz="1000" dirty="0"/>
                        <a:t>)</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latinLnBrk="1"/>
                      <a:r>
                        <a:rPr lang="en-US" altLang="ko-KR" sz="1000" i="1" dirty="0">
                          <a:solidFill>
                            <a:srgbClr val="FF0000"/>
                          </a:solidFill>
                        </a:rPr>
                        <a:t>X</a:t>
                      </a:r>
                      <a:endParaRPr lang="ko-KR" altLang="en-US" sz="1000" dirty="0"/>
                    </a:p>
                  </a:txBody>
                  <a:tcPr anchor="ctr"/>
                </a:tc>
                <a:tc>
                  <a:txBody>
                    <a:bodyPr/>
                    <a:lstStyle/>
                    <a:p>
                      <a:pPr latinLnBrk="1"/>
                      <a:r>
                        <a:rPr lang="en-US" altLang="ko-KR" sz="1000" dirty="0" err="1"/>
                        <a:t>MainActivity</a:t>
                      </a:r>
                      <a:endParaRPr lang="ko-KR" altLang="en-US" sz="1000" dirty="0"/>
                    </a:p>
                  </a:txBody>
                  <a:tcPr anchor="ctr"/>
                </a:tc>
                <a:extLst>
                  <a:ext uri="{0D108BD9-81ED-4DB2-BD59-A6C34878D82A}">
                    <a16:rowId xmlns:a16="http://schemas.microsoft.com/office/drawing/2014/main" val="255962697"/>
                  </a:ext>
                </a:extLst>
              </a:tr>
              <a:tr h="121920">
                <a:tc vMerge="1">
                  <a:txBody>
                    <a:bodyPr/>
                    <a:lstStyle/>
                    <a:p>
                      <a:pPr latinLnBrk="1"/>
                      <a:endParaRPr lang="ko-KR" altLang="en-US" sz="1000" dirty="0"/>
                    </a:p>
                  </a:txBody>
                  <a:tcPr anchor="ctr"/>
                </a:tc>
                <a:tc>
                  <a:txBody>
                    <a:bodyPr/>
                    <a:lstStyle/>
                    <a:p>
                      <a:pPr latinLnBrk="1"/>
                      <a:r>
                        <a:rPr lang="en-US" altLang="ko-KR" sz="1000" dirty="0"/>
                        <a:t>3-4. </a:t>
                      </a:r>
                      <a:r>
                        <a:rPr lang="ko-KR" altLang="en-US" sz="1000" dirty="0"/>
                        <a:t>학습 세션 리스트 제공 </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latinLnBrk="1"/>
                      <a:r>
                        <a:rPr lang="en-US" altLang="ko-KR" sz="1000" i="1" dirty="0">
                          <a:solidFill>
                            <a:srgbClr val="FF0000"/>
                          </a:solidFill>
                        </a:rPr>
                        <a:t>X</a:t>
                      </a:r>
                      <a:endParaRPr lang="ko-KR" altLang="en-US" sz="1000" dirty="0"/>
                    </a:p>
                  </a:txBody>
                  <a:tcPr anchor="ctr"/>
                </a:tc>
                <a:tc>
                  <a:txBody>
                    <a:bodyPr/>
                    <a:lstStyle/>
                    <a:p>
                      <a:pPr latinLnBrk="1"/>
                      <a:r>
                        <a:rPr lang="en-US" altLang="ko-KR" sz="1000" dirty="0" err="1"/>
                        <a:t>SessionDetailActivity</a:t>
                      </a:r>
                      <a:endParaRPr lang="ko-KR" altLang="en-US" sz="1000" dirty="0"/>
                    </a:p>
                  </a:txBody>
                  <a:tcPr anchor="ctr"/>
                </a:tc>
                <a:extLst>
                  <a:ext uri="{0D108BD9-81ED-4DB2-BD59-A6C34878D82A}">
                    <a16:rowId xmlns:a16="http://schemas.microsoft.com/office/drawing/2014/main" val="2457563939"/>
                  </a:ext>
                </a:extLst>
              </a:tr>
              <a:tr h="121920">
                <a:tc vMerge="1">
                  <a:txBody>
                    <a:bodyPr/>
                    <a:lstStyle/>
                    <a:p>
                      <a:pPr latinLnBrk="1"/>
                      <a:endParaRPr lang="ko-KR" altLang="en-US"/>
                    </a:p>
                  </a:txBody>
                  <a:tcPr/>
                </a:tc>
                <a:tc>
                  <a:txBody>
                    <a:bodyPr/>
                    <a:lstStyle/>
                    <a:p>
                      <a:pPr latinLnBrk="1"/>
                      <a:r>
                        <a:rPr lang="en-US" altLang="ko-KR" sz="1000" dirty="0"/>
                        <a:t>3-5. </a:t>
                      </a:r>
                      <a:r>
                        <a:rPr lang="ko-KR" altLang="en-US" sz="1000" dirty="0"/>
                        <a:t>학습 세션 별  세부 정보 페이지 제공</a:t>
                      </a:r>
                    </a:p>
                  </a:txBody>
                  <a:tcPr anchor="ctr"/>
                </a:tc>
                <a:tc>
                  <a:txBody>
                    <a:bodyPr/>
                    <a:lstStyle/>
                    <a:p>
                      <a:pPr latinLnBrk="1"/>
                      <a:r>
                        <a:rPr lang="en-US" altLang="ko-KR" sz="1000" i="1" dirty="0">
                          <a:solidFill>
                            <a:srgbClr val="FF0000"/>
                          </a:solidFill>
                        </a:rPr>
                        <a:t>O</a:t>
                      </a:r>
                      <a:endParaRPr lang="ko-KR" altLang="en-US" sz="1000" dirty="0"/>
                    </a:p>
                  </a:txBody>
                  <a:tcPr anchor="ctr"/>
                </a:tc>
                <a:tc>
                  <a:txBody>
                    <a:bodyPr/>
                    <a:lstStyle/>
                    <a:p>
                      <a:pPr latinLnBrk="1"/>
                      <a:r>
                        <a:rPr lang="en-US" altLang="ko-KR" sz="1000" i="1" dirty="0">
                          <a:solidFill>
                            <a:srgbClr val="FF0000"/>
                          </a:solidFill>
                        </a:rPr>
                        <a:t>X</a:t>
                      </a:r>
                      <a:endParaRPr lang="ko-KR" altLang="en-US" sz="1000" dirty="0"/>
                    </a:p>
                  </a:txBody>
                  <a:tcPr anchor="ctr"/>
                </a:tc>
                <a:tc>
                  <a:txBody>
                    <a:bodyPr/>
                    <a:lstStyle/>
                    <a:p>
                      <a:pPr latinLnBrk="1"/>
                      <a:r>
                        <a:rPr lang="en-US" altLang="ko-KR" sz="1000" dirty="0" err="1"/>
                        <a:t>SessionDetailActivity</a:t>
                      </a:r>
                      <a:endParaRPr lang="ko-KR" altLang="en-US" sz="1000" dirty="0"/>
                    </a:p>
                  </a:txBody>
                  <a:tcPr anchor="ctr"/>
                </a:tc>
                <a:extLst>
                  <a:ext uri="{0D108BD9-81ED-4DB2-BD59-A6C34878D82A}">
                    <a16:rowId xmlns:a16="http://schemas.microsoft.com/office/drawing/2014/main" val="1517450421"/>
                  </a:ext>
                </a:extLst>
              </a:tr>
            </a:tbl>
          </a:graphicData>
        </a:graphic>
      </p:graphicFrame>
    </p:spTree>
    <p:extLst>
      <p:ext uri="{BB962C8B-B14F-4D97-AF65-F5344CB8AC3E}">
        <p14:creationId xmlns:p14="http://schemas.microsoft.com/office/powerpoint/2010/main" val="1530985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C953FC-8DC7-DEB6-AC4F-171A8F72DA45}"/>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1. Edge System(Python </a:t>
            </a:r>
            <a:r>
              <a:rPr lang="ko-KR" altLang="en-US" sz="2000" dirty="0">
                <a:solidFill>
                  <a:schemeClr val="tx2"/>
                </a:solidFill>
              </a:rPr>
              <a:t>기반</a:t>
            </a:r>
            <a:r>
              <a:rPr lang="en-US" altLang="ko-KR" sz="2000" dirty="0">
                <a:solidFill>
                  <a:schemeClr val="tx2"/>
                </a:solidFill>
              </a:rPr>
              <a:t>, </a:t>
            </a:r>
            <a:r>
              <a:rPr lang="ko-KR" altLang="en-US" sz="2000" dirty="0">
                <a:solidFill>
                  <a:schemeClr val="tx2"/>
                </a:solidFill>
              </a:rPr>
              <a:t>공통</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CBC2D131-20C9-3743-0C3C-F48B12A4E9E8}"/>
              </a:ext>
            </a:extLst>
          </p:cNvPr>
          <p:cNvSpPr>
            <a:spLocks noGrp="1"/>
          </p:cNvSpPr>
          <p:nvPr>
            <p:ph sz="half" idx="2"/>
          </p:nvPr>
        </p:nvSpPr>
        <p:spPr>
          <a:xfrm>
            <a:off x="495300" y="1143000"/>
            <a:ext cx="4309110" cy="1400383"/>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1-1. YoloV5 pretrained model </a:t>
            </a:r>
            <a:r>
              <a:rPr lang="ko-KR" altLang="en-US" sz="1400" spc="-5" dirty="0">
                <a:solidFill>
                  <a:srgbClr val="558ED5"/>
                </a:solidFill>
                <a:latin typeface="+mn-ea"/>
                <a:cs typeface="Malgun Gothic"/>
              </a:rPr>
              <a:t>사용</a:t>
            </a:r>
            <a:r>
              <a:rPr lang="en-US" altLang="ko-KR" sz="1400" b="1" spc="-5" dirty="0">
                <a:solidFill>
                  <a:srgbClr val="558ED5"/>
                </a:solidFill>
                <a:latin typeface="+mn-ea"/>
                <a:cs typeface="Malgun Gothic"/>
              </a:rPr>
              <a:t> (</a:t>
            </a:r>
            <a:r>
              <a:rPr lang="ko-KR" altLang="en-US" sz="1400" b="1" spc="-5" dirty="0">
                <a:solidFill>
                  <a:srgbClr val="558ED5"/>
                </a:solidFill>
                <a:latin typeface="+mn-ea"/>
                <a:cs typeface="Malgun Gothic"/>
              </a:rPr>
              <a:t>대체 가능 함</a:t>
            </a:r>
            <a:r>
              <a:rPr lang="en-US" altLang="ko-KR" sz="1400" b="1" spc="-5" dirty="0">
                <a:solidFill>
                  <a:srgbClr val="558ED5"/>
                </a:solidFill>
                <a:latin typeface="+mn-ea"/>
                <a:cs typeface="Malgun Gothic"/>
              </a:rPr>
              <a:t>)</a:t>
            </a:r>
            <a:r>
              <a:rPr lang="ko-KR" altLang="en-US" sz="1400" spc="-5" dirty="0">
                <a:solidFill>
                  <a:srgbClr val="558ED5"/>
                </a:solidFill>
                <a:latin typeface="+mn-ea"/>
                <a:cs typeface="Malgun Gothic"/>
              </a:rPr>
              <a:t> </a:t>
            </a:r>
            <a:endParaRPr lang="ko-KR" altLang="en-US" sz="1400" i="1" dirty="0">
              <a:solidFill>
                <a:srgbClr val="FF0000"/>
              </a:solidFill>
              <a:latin typeface="+mn-ea"/>
              <a:cs typeface="Malgun Gothic"/>
            </a:endParaRPr>
          </a:p>
          <a:p>
            <a:pPr marL="690880" lvl="1" indent="-287655">
              <a:lnSpc>
                <a:spcPct val="100000"/>
              </a:lnSpc>
              <a:spcBef>
                <a:spcPts val="1440"/>
              </a:spcBef>
              <a:buChar char="-"/>
              <a:tabLst>
                <a:tab pos="690880" algn="l"/>
                <a:tab pos="691515" algn="l"/>
              </a:tabLst>
            </a:pPr>
            <a:r>
              <a:rPr lang="ko-KR" altLang="en-US" sz="1200" i="1" spc="-5" dirty="0">
                <a:solidFill>
                  <a:srgbClr val="FF0000"/>
                </a:solidFill>
                <a:latin typeface="+mn-ea"/>
                <a:cs typeface="Malgun Gothic"/>
              </a:rPr>
              <a:t>졸음 감지를 위한 </a:t>
            </a:r>
            <a:r>
              <a:rPr lang="en-US" altLang="ko-KR" sz="1200" i="1" spc="-5" dirty="0">
                <a:solidFill>
                  <a:srgbClr val="FF0000"/>
                </a:solidFill>
                <a:latin typeface="+mn-ea"/>
                <a:cs typeface="Malgun Gothic"/>
              </a:rPr>
              <a:t>fine-tuned drowsiness.pt </a:t>
            </a:r>
            <a:r>
              <a:rPr lang="ko-KR" altLang="en-US" sz="1200" i="1" spc="-5" dirty="0">
                <a:solidFill>
                  <a:srgbClr val="FF0000"/>
                </a:solidFill>
                <a:latin typeface="+mn-ea"/>
                <a:cs typeface="Malgun Gothic"/>
              </a:rPr>
              <a:t>활용</a:t>
            </a:r>
            <a:endParaRPr lang="en-US" altLang="ko-KR" sz="1200" i="1" spc="-5" dirty="0">
              <a:solidFill>
                <a:srgbClr val="FF0000"/>
              </a:solidFill>
              <a:latin typeface="+mn-ea"/>
              <a:cs typeface="Malgun Gothic"/>
            </a:endParaRPr>
          </a:p>
          <a:p>
            <a:pPr marL="403225" lvl="1">
              <a:lnSpc>
                <a:spcPct val="100000"/>
              </a:lnSpc>
              <a:spcBef>
                <a:spcPts val="1440"/>
              </a:spcBef>
              <a:tabLst>
                <a:tab pos="690880" algn="l"/>
                <a:tab pos="691515" algn="l"/>
              </a:tabLst>
            </a:pPr>
            <a:r>
              <a:rPr lang="en-US" altLang="ko-KR" sz="1200" i="1" spc="-5" dirty="0">
                <a:solidFill>
                  <a:srgbClr val="FF0000"/>
                </a:solidFill>
                <a:latin typeface="+mn-ea"/>
                <a:cs typeface="Malgun Gothic"/>
              </a:rPr>
              <a:t>(</a:t>
            </a:r>
            <a:r>
              <a:rPr lang="ko-KR" altLang="en-US" sz="1200" i="1" spc="-5" dirty="0">
                <a:solidFill>
                  <a:srgbClr val="FF0000"/>
                </a:solidFill>
                <a:latin typeface="+mn-ea"/>
                <a:cs typeface="Malgun Gothic"/>
              </a:rPr>
              <a:t>기능 동작 캡처 화면 제시</a:t>
            </a:r>
            <a:r>
              <a:rPr lang="en-US" altLang="ko-KR" sz="1200" i="1" spc="-5" dirty="0">
                <a:solidFill>
                  <a:srgbClr val="FF0000"/>
                </a:solidFill>
                <a:latin typeface="+mn-ea"/>
                <a:cs typeface="Malgun Gothic"/>
              </a:rPr>
              <a:t>)</a:t>
            </a:r>
            <a:endParaRPr lang="en-US" altLang="ko-KR" sz="1200" dirty="0">
              <a:latin typeface="+mn-ea"/>
              <a:cs typeface="Gulim"/>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sp>
        <p:nvSpPr>
          <p:cNvPr id="4" name="내용 개체 틀 3">
            <a:extLst>
              <a:ext uri="{FF2B5EF4-FFF2-40B4-BE49-F238E27FC236}">
                <a16:creationId xmlns:a16="http://schemas.microsoft.com/office/drawing/2014/main" id="{8DAA10C6-B376-C92B-2E3F-39E2C58C9A97}"/>
              </a:ext>
            </a:extLst>
          </p:cNvPr>
          <p:cNvSpPr>
            <a:spLocks noGrp="1"/>
          </p:cNvSpPr>
          <p:nvPr>
            <p:ph sz="half" idx="3"/>
          </p:nvPr>
        </p:nvSpPr>
        <p:spPr>
          <a:xfrm>
            <a:off x="5101590" y="1143000"/>
            <a:ext cx="4309110" cy="1220847"/>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1-2. </a:t>
            </a:r>
            <a:r>
              <a:rPr lang="en" altLang="ko-KR" sz="1400" spc="-5" dirty="0" err="1">
                <a:solidFill>
                  <a:srgbClr val="558ED5"/>
                </a:solidFill>
                <a:latin typeface="+mn-ea"/>
                <a:cs typeface="Malgun Gothic"/>
              </a:rPr>
              <a:t>Ms</a:t>
            </a:r>
            <a:r>
              <a:rPr lang="en" altLang="ko-KR" sz="1400" spc="-5" dirty="0">
                <a:solidFill>
                  <a:srgbClr val="558ED5"/>
                </a:solidFill>
                <a:latin typeface="+mn-ea"/>
                <a:cs typeface="Malgun Gothic"/>
              </a:rPr>
              <a:t> coco </a:t>
            </a:r>
            <a:r>
              <a:rPr lang="ko-KR" altLang="en-US" sz="1400" spc="-5" dirty="0">
                <a:solidFill>
                  <a:srgbClr val="558ED5"/>
                </a:solidFill>
                <a:latin typeface="+mn-ea"/>
                <a:cs typeface="Malgun Gothic"/>
              </a:rPr>
              <a:t>훈련데이터 기준 검출 객체 </a:t>
            </a:r>
            <a:r>
              <a:rPr lang="en-US" altLang="ko-KR" sz="1400" spc="-5" dirty="0">
                <a:solidFill>
                  <a:srgbClr val="558ED5"/>
                </a:solidFill>
                <a:latin typeface="+mn-ea"/>
                <a:cs typeface="Malgun Gothic"/>
              </a:rPr>
              <a:t>(</a:t>
            </a:r>
            <a:r>
              <a:rPr lang="en" altLang="ko-KR" sz="1400" spc="-5" dirty="0">
                <a:solidFill>
                  <a:srgbClr val="558ED5"/>
                </a:solidFill>
                <a:latin typeface="+mn-ea"/>
                <a:cs typeface="Malgun Gothic"/>
              </a:rPr>
              <a:t>Classes) : 80</a:t>
            </a:r>
            <a:r>
              <a:rPr lang="ko-KR" altLang="en-US" sz="1400" spc="-5" dirty="0">
                <a:solidFill>
                  <a:srgbClr val="558ED5"/>
                </a:solidFill>
                <a:latin typeface="+mn-ea"/>
                <a:cs typeface="Malgun Gothic"/>
              </a:rPr>
              <a:t>가지 객체 검출 기능</a:t>
            </a:r>
            <a:r>
              <a:rPr lang="en-US" altLang="ko-KR" sz="1400" b="1" spc="-5" dirty="0">
                <a:solidFill>
                  <a:srgbClr val="558ED5"/>
                </a:solidFill>
                <a:latin typeface="+mn-ea"/>
                <a:cs typeface="Malgun Gothic"/>
              </a:rPr>
              <a:t>(</a:t>
            </a:r>
            <a:r>
              <a:rPr lang="ko-KR" altLang="en-US" sz="1400" b="1" spc="-5" dirty="0">
                <a:solidFill>
                  <a:srgbClr val="558ED5"/>
                </a:solidFill>
                <a:latin typeface="+mn-ea"/>
                <a:cs typeface="Malgun Gothic"/>
              </a:rPr>
              <a:t>대체 가능 함</a:t>
            </a:r>
            <a:r>
              <a:rPr lang="en-US" altLang="ko-KR" sz="1400" b="1" spc="-5" dirty="0">
                <a:solidFill>
                  <a:srgbClr val="558ED5"/>
                </a:solidFill>
                <a:latin typeface="+mn-ea"/>
                <a:cs typeface="Malgun Gothic"/>
              </a:rPr>
              <a:t>)</a:t>
            </a:r>
            <a:endParaRPr lang="ko-KR" altLang="en-US" sz="1400" i="1" dirty="0">
              <a:solidFill>
                <a:srgbClr val="FF0000"/>
              </a:solidFill>
              <a:latin typeface="+mn-ea"/>
              <a:cs typeface="Malgun Gothic"/>
            </a:endParaRPr>
          </a:p>
          <a:p>
            <a:pPr marL="690880" lvl="1" indent="-287655">
              <a:lnSpc>
                <a:spcPct val="100000"/>
              </a:lnSpc>
              <a:spcBef>
                <a:spcPts val="1440"/>
              </a:spcBef>
              <a:buChar char="-"/>
              <a:tabLst>
                <a:tab pos="690880" algn="l"/>
                <a:tab pos="691515" algn="l"/>
              </a:tabLst>
            </a:pPr>
            <a:r>
              <a:rPr lang="en-US" altLang="ko-KR" sz="1200" i="1" spc="-5" dirty="0">
                <a:solidFill>
                  <a:srgbClr val="FF0000"/>
                </a:solidFill>
                <a:latin typeface="+mn-ea"/>
                <a:cs typeface="Gulim"/>
              </a:rPr>
              <a:t>Awake,</a:t>
            </a:r>
            <a:r>
              <a:rPr lang="ko-KR" altLang="en-US" sz="1200" i="1" spc="-5" dirty="0">
                <a:solidFill>
                  <a:srgbClr val="FF0000"/>
                </a:solidFill>
                <a:latin typeface="+mn-ea"/>
                <a:cs typeface="Gulim"/>
              </a:rPr>
              <a:t> </a:t>
            </a:r>
            <a:r>
              <a:rPr lang="en-US" altLang="ko-KR" sz="1200" i="1" spc="-5" dirty="0">
                <a:solidFill>
                  <a:srgbClr val="FF0000"/>
                </a:solidFill>
                <a:latin typeface="+mn-ea"/>
                <a:cs typeface="Gulim"/>
              </a:rPr>
              <a:t>drowsy</a:t>
            </a:r>
            <a:r>
              <a:rPr lang="ko-KR" altLang="en-US" sz="1200" i="1" spc="-5" dirty="0">
                <a:solidFill>
                  <a:srgbClr val="FF0000"/>
                </a:solidFill>
                <a:latin typeface="+mn-ea"/>
                <a:cs typeface="Gulim"/>
              </a:rPr>
              <a:t> 두가지 </a:t>
            </a:r>
            <a:r>
              <a:rPr lang="en-US" altLang="ko-KR" sz="1200" i="1" spc="-5" dirty="0">
                <a:solidFill>
                  <a:srgbClr val="FF0000"/>
                </a:solidFill>
                <a:latin typeface="+mn-ea"/>
                <a:cs typeface="Gulim"/>
              </a:rPr>
              <a:t>class </a:t>
            </a:r>
            <a:r>
              <a:rPr lang="ko-KR" altLang="en-US" sz="1200" i="1" spc="-5" dirty="0">
                <a:solidFill>
                  <a:srgbClr val="FF0000"/>
                </a:solidFill>
                <a:latin typeface="+mn-ea"/>
                <a:cs typeface="Gulim"/>
              </a:rPr>
              <a:t>검출 가능</a:t>
            </a:r>
            <a:endParaRPr lang="en-US" altLang="ko-KR" sz="1200" dirty="0">
              <a:latin typeface="+mn-ea"/>
              <a:cs typeface="Gulim"/>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sp>
        <p:nvSpPr>
          <p:cNvPr id="5" name="내용 개체 틀 2">
            <a:extLst>
              <a:ext uri="{FF2B5EF4-FFF2-40B4-BE49-F238E27FC236}">
                <a16:creationId xmlns:a16="http://schemas.microsoft.com/office/drawing/2014/main" id="{2436FCE2-7D0B-C826-592C-819072951881}"/>
              </a:ext>
            </a:extLst>
          </p:cNvPr>
          <p:cNvSpPr txBox="1">
            <a:spLocks/>
          </p:cNvSpPr>
          <p:nvPr/>
        </p:nvSpPr>
        <p:spPr>
          <a:xfrm>
            <a:off x="458118" y="4038600"/>
            <a:ext cx="4309110" cy="1220847"/>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1-3. </a:t>
            </a:r>
            <a:r>
              <a:rPr lang="ko-KR" altLang="en-US" sz="1400" kern="0" spc="-5" dirty="0">
                <a:solidFill>
                  <a:srgbClr val="558ED5"/>
                </a:solidFill>
                <a:latin typeface="+mn-ea"/>
                <a:cs typeface="Malgun Gothic"/>
              </a:rPr>
              <a:t>한 종류의 객체를 동일한 객체로 가능한 </a:t>
            </a:r>
            <a:r>
              <a:rPr lang="en" altLang="ko-KR" sz="1400" kern="0" spc="-5" dirty="0">
                <a:solidFill>
                  <a:srgbClr val="558ED5"/>
                </a:solidFill>
                <a:latin typeface="+mn-ea"/>
                <a:cs typeface="Malgun Gothic"/>
              </a:rPr>
              <a:t>Change Detection</a:t>
            </a:r>
            <a:r>
              <a:rPr lang="en-US" altLang="ko-KR" sz="1400" b="1" kern="0" spc="-5" dirty="0">
                <a:solidFill>
                  <a:srgbClr val="558ED5"/>
                </a:solidFill>
                <a:latin typeface="+mn-ea"/>
                <a:cs typeface="Malgun Gothic"/>
              </a:rPr>
              <a:t> (</a:t>
            </a:r>
            <a:r>
              <a:rPr lang="ko-KR" altLang="en-US" sz="1400" b="1" kern="0" spc="-5" dirty="0">
                <a:solidFill>
                  <a:srgbClr val="558ED5"/>
                </a:solidFill>
                <a:latin typeface="+mn-ea"/>
                <a:cs typeface="Malgun Gothic"/>
              </a:rPr>
              <a:t>대체 가능 함</a:t>
            </a:r>
            <a:r>
              <a:rPr lang="en-US" altLang="ko-KR" sz="1400" b="1" kern="0" spc="-5" dirty="0">
                <a:solidFill>
                  <a:srgbClr val="558ED5"/>
                </a:solidFill>
                <a:latin typeface="+mn-ea"/>
                <a:cs typeface="Malgun Gothic"/>
              </a:rPr>
              <a:t>)</a:t>
            </a:r>
            <a:r>
              <a:rPr lang="ko-KR" altLang="en-US" sz="1400" kern="0" spc="-5" dirty="0">
                <a:solidFill>
                  <a:srgbClr val="558ED5"/>
                </a:solidFill>
                <a:latin typeface="+mn-ea"/>
                <a:cs typeface="Malgun Gothic"/>
              </a:rPr>
              <a:t> </a:t>
            </a:r>
            <a:endParaRPr lang="ko-KR" altLang="en-US" sz="1400" i="1" kern="0" dirty="0">
              <a:solidFill>
                <a:srgbClr val="FF0000"/>
              </a:solidFill>
              <a:latin typeface="+mn-ea"/>
              <a:cs typeface="Malgun Gothic"/>
            </a:endParaRPr>
          </a:p>
          <a:p>
            <a:pPr marL="690880" lvl="1" indent="-287655" latinLnBrk="0">
              <a:spcBef>
                <a:spcPts val="1440"/>
              </a:spcBef>
              <a:buFontTx/>
              <a:buChar char="-"/>
              <a:tabLst>
                <a:tab pos="690880" algn="l"/>
                <a:tab pos="691515" algn="l"/>
              </a:tabLst>
            </a:pPr>
            <a:r>
              <a:rPr lang="ko-KR" altLang="en-US" sz="1200" i="1" kern="0" spc="-5" dirty="0">
                <a:solidFill>
                  <a:srgbClr val="FF0000"/>
                </a:solidFill>
                <a:latin typeface="+mn-ea"/>
                <a:cs typeface="Malgun Gothic"/>
              </a:rPr>
              <a:t>한 종류의 객체 </a:t>
            </a:r>
            <a:r>
              <a:rPr lang="ko-KR" altLang="en-US" sz="1200" i="1" kern="0" spc="-5" dirty="0" err="1">
                <a:solidFill>
                  <a:srgbClr val="FF0000"/>
                </a:solidFill>
                <a:latin typeface="+mn-ea"/>
                <a:cs typeface="Malgun Gothic"/>
              </a:rPr>
              <a:t>트래킹</a:t>
            </a:r>
            <a:r>
              <a:rPr lang="ko-KR" altLang="en-US" sz="1200" i="1" kern="0" spc="-5" dirty="0">
                <a:solidFill>
                  <a:srgbClr val="FF0000"/>
                </a:solidFill>
                <a:latin typeface="+mn-ea"/>
                <a:cs typeface="Malgun Gothic"/>
              </a:rPr>
              <a:t> 유지 가능</a:t>
            </a:r>
            <a:endParaRPr lang="en-US" altLang="ko-KR" sz="1200" kern="0" dirty="0">
              <a:solidFill>
                <a:sysClr val="windowText" lastClr="000000"/>
              </a:solidFill>
              <a:latin typeface="+mn-ea"/>
              <a:cs typeface="Gulim"/>
            </a:endParaRPr>
          </a:p>
          <a:p>
            <a:pPr marL="233680" indent="-287655" latinLnBrk="0">
              <a:spcBef>
                <a:spcPts val="1440"/>
              </a:spcBef>
              <a:buFontTx/>
              <a:buChar char="-"/>
              <a:tabLst>
                <a:tab pos="690880" algn="l"/>
                <a:tab pos="691515" algn="l"/>
              </a:tabLst>
            </a:pPr>
            <a:endParaRPr lang="ko-KR" altLang="en-US" sz="800" kern="0" dirty="0">
              <a:latin typeface="+mn-ea"/>
              <a:cs typeface="Gulim"/>
            </a:endParaRPr>
          </a:p>
          <a:p>
            <a:pPr latinLnBrk="0"/>
            <a:endParaRPr kumimoji="1" lang="ko-KR" altLang="en-US" sz="800" kern="0" dirty="0"/>
          </a:p>
        </p:txBody>
      </p:sp>
      <p:sp>
        <p:nvSpPr>
          <p:cNvPr id="6" name="내용 개체 틀 3">
            <a:extLst>
              <a:ext uri="{FF2B5EF4-FFF2-40B4-BE49-F238E27FC236}">
                <a16:creationId xmlns:a16="http://schemas.microsoft.com/office/drawing/2014/main" id="{ACCB36D9-586F-F52E-70DB-55ACD54B7FC6}"/>
              </a:ext>
            </a:extLst>
          </p:cNvPr>
          <p:cNvSpPr txBox="1">
            <a:spLocks/>
          </p:cNvSpPr>
          <p:nvPr/>
        </p:nvSpPr>
        <p:spPr>
          <a:xfrm>
            <a:off x="5064408" y="4038600"/>
            <a:ext cx="4309110" cy="1233671"/>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1-4. </a:t>
            </a:r>
            <a:r>
              <a:rPr lang="ko-KR" altLang="en-US" sz="1400" kern="0" spc="-5" dirty="0">
                <a:solidFill>
                  <a:srgbClr val="558ED5"/>
                </a:solidFill>
                <a:latin typeface="+mn-ea"/>
                <a:cs typeface="Malgun Gothic"/>
              </a:rPr>
              <a:t>게시를 위한 </a:t>
            </a:r>
            <a:r>
              <a:rPr lang="en" altLang="ko-KR" sz="1400" kern="0" spc="-5" dirty="0">
                <a:solidFill>
                  <a:srgbClr val="558ED5"/>
                </a:solidFill>
                <a:latin typeface="+mn-ea"/>
                <a:cs typeface="Malgun Gothic"/>
              </a:rPr>
              <a:t>HTTP </a:t>
            </a:r>
            <a:r>
              <a:rPr lang="en" altLang="ko-KR" sz="1400" kern="0" spc="-5" dirty="0" err="1">
                <a:solidFill>
                  <a:srgbClr val="558ED5"/>
                </a:solidFill>
                <a:latin typeface="+mn-ea"/>
                <a:cs typeface="Malgun Gothic"/>
              </a:rPr>
              <a:t>Restfull</a:t>
            </a:r>
            <a:r>
              <a:rPr lang="en" altLang="ko-KR" sz="1400" kern="0" spc="-5" dirty="0">
                <a:solidFill>
                  <a:srgbClr val="558ED5"/>
                </a:solidFill>
                <a:latin typeface="+mn-ea"/>
                <a:cs typeface="Malgun Gothic"/>
              </a:rPr>
              <a:t> API </a:t>
            </a:r>
            <a:r>
              <a:rPr lang="ko-KR" altLang="en-US" sz="1400" kern="0" spc="-5" dirty="0">
                <a:solidFill>
                  <a:srgbClr val="558ED5"/>
                </a:solidFill>
                <a:latin typeface="+mn-ea"/>
                <a:cs typeface="Malgun Gothic"/>
              </a:rPr>
              <a:t>사용</a:t>
            </a:r>
            <a:r>
              <a:rPr lang="en-US" altLang="ko-KR" sz="1400" kern="0" spc="-5" dirty="0">
                <a:solidFill>
                  <a:srgbClr val="558ED5"/>
                </a:solidFill>
                <a:latin typeface="+mn-ea"/>
                <a:cs typeface="Malgun Gothic"/>
              </a:rPr>
              <a:t>(</a:t>
            </a:r>
            <a:r>
              <a:rPr lang="ko-KR" altLang="en-US" sz="1400" kern="0" spc="-5" dirty="0">
                <a:solidFill>
                  <a:srgbClr val="558ED5"/>
                </a:solidFill>
                <a:latin typeface="+mn-ea"/>
                <a:cs typeface="Malgun Gothic"/>
              </a:rPr>
              <a:t>공통</a:t>
            </a:r>
            <a:r>
              <a:rPr lang="en-US" altLang="ko-KR" sz="1400" kern="0" spc="-5" dirty="0">
                <a:solidFill>
                  <a:srgbClr val="558ED5"/>
                </a:solidFill>
                <a:latin typeface="+mn-ea"/>
                <a:cs typeface="Malgun Gothic"/>
              </a:rPr>
              <a:t>)</a:t>
            </a:r>
            <a:endParaRPr lang="ko-KR" altLang="en-US" sz="1400" b="1" kern="0" spc="-5" dirty="0">
              <a:solidFill>
                <a:srgbClr val="558ED5"/>
              </a:solidFill>
              <a:latin typeface="+mn-ea"/>
              <a:cs typeface="Malgun Gothic"/>
            </a:endParaRPr>
          </a:p>
          <a:p>
            <a:pPr marL="299085" indent="-287020" latinLnBrk="0">
              <a:spcBef>
                <a:spcPts val="105"/>
              </a:spcBef>
              <a:buFont typeface="Wingdings"/>
              <a:buChar char=""/>
              <a:tabLst>
                <a:tab pos="299720" algn="l"/>
              </a:tabLst>
            </a:pPr>
            <a:endParaRPr lang="ko-KR" altLang="en-US" sz="1400" i="1" kern="0" dirty="0">
              <a:solidFill>
                <a:srgbClr val="FF0000"/>
              </a:solidFill>
              <a:latin typeface="+mn-ea"/>
              <a:cs typeface="Malgun Gothic"/>
            </a:endParaRPr>
          </a:p>
          <a:p>
            <a:pPr marL="690880" lvl="1" indent="-287655" latinLnBrk="0">
              <a:spcBef>
                <a:spcPts val="1440"/>
              </a:spcBef>
              <a:buFontTx/>
              <a:buChar char="-"/>
              <a:tabLst>
                <a:tab pos="690880" algn="l"/>
                <a:tab pos="691515" algn="l"/>
              </a:tabLst>
            </a:pPr>
            <a:r>
              <a:rPr lang="en-US" altLang="ko-KR" sz="1200" i="1" kern="0" spc="-5" dirty="0">
                <a:solidFill>
                  <a:srgbClr val="FF0000"/>
                </a:solidFill>
                <a:latin typeface="+mn-ea"/>
                <a:cs typeface="Malgun Gothic"/>
              </a:rPr>
              <a:t>Post </a:t>
            </a:r>
            <a:r>
              <a:rPr lang="ko-KR" altLang="en-US" sz="1200" i="1" kern="0" spc="-5" dirty="0">
                <a:solidFill>
                  <a:srgbClr val="FF0000"/>
                </a:solidFill>
                <a:latin typeface="+mn-ea"/>
                <a:cs typeface="Malgun Gothic"/>
              </a:rPr>
              <a:t>요청을 통한 캡처 이미지 게시</a:t>
            </a:r>
            <a:endParaRPr lang="en-US" altLang="ko-KR" sz="1200" kern="0" dirty="0">
              <a:solidFill>
                <a:sysClr val="windowText" lastClr="000000"/>
              </a:solidFill>
              <a:latin typeface="+mn-ea"/>
              <a:cs typeface="Gulim"/>
            </a:endParaRPr>
          </a:p>
          <a:p>
            <a:pPr marL="233680" indent="-287655" latinLnBrk="0">
              <a:spcBef>
                <a:spcPts val="1440"/>
              </a:spcBef>
              <a:buFontTx/>
              <a:buChar char="-"/>
              <a:tabLst>
                <a:tab pos="690880" algn="l"/>
                <a:tab pos="691515" algn="l"/>
              </a:tabLst>
            </a:pPr>
            <a:endParaRPr lang="ko-KR" altLang="en-US" sz="800" kern="0" dirty="0">
              <a:latin typeface="+mn-ea"/>
              <a:cs typeface="Gulim"/>
            </a:endParaRPr>
          </a:p>
          <a:p>
            <a:pPr latinLnBrk="0"/>
            <a:endParaRPr kumimoji="1" lang="ko-KR" altLang="en-US" sz="800" kern="0" dirty="0"/>
          </a:p>
        </p:txBody>
      </p:sp>
      <p:pic>
        <p:nvPicPr>
          <p:cNvPr id="8" name="그림 7">
            <a:extLst>
              <a:ext uri="{FF2B5EF4-FFF2-40B4-BE49-F238E27FC236}">
                <a16:creationId xmlns:a16="http://schemas.microsoft.com/office/drawing/2014/main" id="{A927E197-D053-09E7-96BF-7516F4273C72}"/>
              </a:ext>
            </a:extLst>
          </p:cNvPr>
          <p:cNvPicPr>
            <a:picLocks noChangeAspect="1"/>
          </p:cNvPicPr>
          <p:nvPr/>
        </p:nvPicPr>
        <p:blipFill>
          <a:blip r:embed="rId2"/>
          <a:stretch>
            <a:fillRect/>
          </a:stretch>
        </p:blipFill>
        <p:spPr>
          <a:xfrm>
            <a:off x="609600" y="1843191"/>
            <a:ext cx="3810000" cy="1726699"/>
          </a:xfrm>
          <a:prstGeom prst="rect">
            <a:avLst/>
          </a:prstGeom>
        </p:spPr>
      </p:pic>
      <p:pic>
        <p:nvPicPr>
          <p:cNvPr id="10" name="그림 9">
            <a:extLst>
              <a:ext uri="{FF2B5EF4-FFF2-40B4-BE49-F238E27FC236}">
                <a16:creationId xmlns:a16="http://schemas.microsoft.com/office/drawing/2014/main" id="{CAF96AF5-E95C-E035-7228-BBC78764AC0C}"/>
              </a:ext>
            </a:extLst>
          </p:cNvPr>
          <p:cNvPicPr>
            <a:picLocks noChangeAspect="1"/>
          </p:cNvPicPr>
          <p:nvPr/>
        </p:nvPicPr>
        <p:blipFill>
          <a:blip r:embed="rId3"/>
          <a:stretch>
            <a:fillRect/>
          </a:stretch>
        </p:blipFill>
        <p:spPr>
          <a:xfrm>
            <a:off x="5257800" y="2094171"/>
            <a:ext cx="1835150" cy="1433978"/>
          </a:xfrm>
          <a:prstGeom prst="rect">
            <a:avLst/>
          </a:prstGeom>
        </p:spPr>
      </p:pic>
      <p:pic>
        <p:nvPicPr>
          <p:cNvPr id="11" name="그림 10">
            <a:extLst>
              <a:ext uri="{FF2B5EF4-FFF2-40B4-BE49-F238E27FC236}">
                <a16:creationId xmlns:a16="http://schemas.microsoft.com/office/drawing/2014/main" id="{D4E1B2D5-9FD6-F13D-49B1-2187482BA81E}"/>
              </a:ext>
            </a:extLst>
          </p:cNvPr>
          <p:cNvPicPr>
            <a:picLocks noChangeAspect="1"/>
          </p:cNvPicPr>
          <p:nvPr/>
        </p:nvPicPr>
        <p:blipFill>
          <a:blip r:embed="rId4"/>
          <a:stretch>
            <a:fillRect/>
          </a:stretch>
        </p:blipFill>
        <p:spPr>
          <a:xfrm>
            <a:off x="7334151" y="2094171"/>
            <a:ext cx="1733649" cy="1419280"/>
          </a:xfrm>
          <a:prstGeom prst="rect">
            <a:avLst/>
          </a:prstGeom>
        </p:spPr>
      </p:pic>
      <p:pic>
        <p:nvPicPr>
          <p:cNvPr id="12" name="그림 11">
            <a:extLst>
              <a:ext uri="{FF2B5EF4-FFF2-40B4-BE49-F238E27FC236}">
                <a16:creationId xmlns:a16="http://schemas.microsoft.com/office/drawing/2014/main" id="{2BB9AAC0-DCB6-6397-AF7D-D6B658C0E9BA}"/>
              </a:ext>
            </a:extLst>
          </p:cNvPr>
          <p:cNvPicPr>
            <a:picLocks noChangeAspect="1"/>
          </p:cNvPicPr>
          <p:nvPr/>
        </p:nvPicPr>
        <p:blipFill>
          <a:blip r:embed="rId3"/>
          <a:stretch>
            <a:fillRect/>
          </a:stretch>
        </p:blipFill>
        <p:spPr>
          <a:xfrm>
            <a:off x="762000" y="4865091"/>
            <a:ext cx="2063750" cy="1612605"/>
          </a:xfrm>
          <a:prstGeom prst="rect">
            <a:avLst/>
          </a:prstGeom>
        </p:spPr>
      </p:pic>
      <p:pic>
        <p:nvPicPr>
          <p:cNvPr id="15" name="그림 14">
            <a:extLst>
              <a:ext uri="{FF2B5EF4-FFF2-40B4-BE49-F238E27FC236}">
                <a16:creationId xmlns:a16="http://schemas.microsoft.com/office/drawing/2014/main" id="{52F3E1EE-17A8-2375-B075-40EDA3FB49F5}"/>
              </a:ext>
            </a:extLst>
          </p:cNvPr>
          <p:cNvPicPr>
            <a:picLocks noChangeAspect="1"/>
          </p:cNvPicPr>
          <p:nvPr/>
        </p:nvPicPr>
        <p:blipFill>
          <a:blip r:embed="rId5"/>
          <a:stretch>
            <a:fillRect/>
          </a:stretch>
        </p:blipFill>
        <p:spPr>
          <a:xfrm>
            <a:off x="4305300" y="5002628"/>
            <a:ext cx="5105400" cy="1106862"/>
          </a:xfrm>
          <a:prstGeom prst="rect">
            <a:avLst/>
          </a:prstGeom>
        </p:spPr>
      </p:pic>
    </p:spTree>
    <p:extLst>
      <p:ext uri="{BB962C8B-B14F-4D97-AF65-F5344CB8AC3E}">
        <p14:creationId xmlns:p14="http://schemas.microsoft.com/office/powerpoint/2010/main" val="320925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CC10C-D7E8-0941-032A-F97ED994A87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74DC8FF-D86E-578B-462B-9B4B30D60190}"/>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1. Edge System(Python </a:t>
            </a:r>
            <a:r>
              <a:rPr lang="ko-KR" altLang="en-US" sz="2000" dirty="0">
                <a:solidFill>
                  <a:schemeClr val="tx2"/>
                </a:solidFill>
              </a:rPr>
              <a:t>기반</a:t>
            </a:r>
            <a:r>
              <a:rPr lang="en-US" altLang="ko-KR" sz="2000" dirty="0">
                <a:solidFill>
                  <a:schemeClr val="tx2"/>
                </a:solidFill>
              </a:rPr>
              <a:t>, </a:t>
            </a:r>
            <a:r>
              <a:rPr lang="ko-KR" altLang="en-US" sz="2000" dirty="0">
                <a:solidFill>
                  <a:schemeClr val="tx2"/>
                </a:solidFill>
              </a:rPr>
              <a:t>공통</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DC369714-2E6A-0BF3-2752-0164F4ABFC6B}"/>
              </a:ext>
            </a:extLst>
          </p:cNvPr>
          <p:cNvSpPr>
            <a:spLocks noGrp="1"/>
          </p:cNvSpPr>
          <p:nvPr>
            <p:ph sz="half" idx="2"/>
          </p:nvPr>
        </p:nvSpPr>
        <p:spPr>
          <a:xfrm>
            <a:off x="495300" y="1143000"/>
            <a:ext cx="4309110" cy="338554"/>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1-5. </a:t>
            </a:r>
            <a:r>
              <a:rPr lang="ko-KR" altLang="en-US" sz="1400" spc="-5" dirty="0">
                <a:solidFill>
                  <a:srgbClr val="558ED5"/>
                </a:solidFill>
                <a:latin typeface="+mn-ea"/>
                <a:cs typeface="Malgun Gothic"/>
              </a:rPr>
              <a:t>졸음 및 이탈 감지 모델 및 로직 추가</a:t>
            </a:r>
            <a:endParaRPr lang="ko-KR" altLang="en-US" sz="800" dirty="0">
              <a:latin typeface="+mn-ea"/>
              <a:cs typeface="Gulim"/>
            </a:endParaRPr>
          </a:p>
          <a:p>
            <a:endParaRPr kumimoji="1" lang="ko-KR" altLang="en-US" sz="800" dirty="0"/>
          </a:p>
        </p:txBody>
      </p:sp>
      <p:sp>
        <p:nvSpPr>
          <p:cNvPr id="4" name="내용 개체 틀 3">
            <a:extLst>
              <a:ext uri="{FF2B5EF4-FFF2-40B4-BE49-F238E27FC236}">
                <a16:creationId xmlns:a16="http://schemas.microsoft.com/office/drawing/2014/main" id="{7614D103-DA70-6704-3D5D-F338A9101BC7}"/>
              </a:ext>
            </a:extLst>
          </p:cNvPr>
          <p:cNvSpPr>
            <a:spLocks noGrp="1"/>
          </p:cNvSpPr>
          <p:nvPr>
            <p:ph sz="half" idx="3"/>
          </p:nvPr>
        </p:nvSpPr>
        <p:spPr>
          <a:xfrm>
            <a:off x="5101590" y="1143000"/>
            <a:ext cx="4309110" cy="1597873"/>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1-6. </a:t>
            </a:r>
            <a:r>
              <a:rPr lang="ko-KR" altLang="en-US" sz="1400" spc="-5" dirty="0">
                <a:solidFill>
                  <a:srgbClr val="558ED5"/>
                </a:solidFill>
                <a:latin typeface="+mn-ea"/>
                <a:cs typeface="Malgun Gothic"/>
              </a:rPr>
              <a:t>기타 추가기능</a:t>
            </a:r>
          </a:p>
          <a:p>
            <a:pPr marL="299085" indent="-287020">
              <a:lnSpc>
                <a:spcPct val="100000"/>
              </a:lnSpc>
              <a:spcBef>
                <a:spcPts val="105"/>
              </a:spcBef>
              <a:buFont typeface="Wingdings"/>
              <a:buChar char=""/>
              <a:tabLst>
                <a:tab pos="299720" algn="l"/>
              </a:tabLst>
            </a:pPr>
            <a:endParaRPr lang="ko-KR" altLang="en-US" sz="1400" i="1" dirty="0">
              <a:solidFill>
                <a:srgbClr val="FF0000"/>
              </a:solidFill>
              <a:latin typeface="+mn-ea"/>
              <a:cs typeface="Malgun Gothic"/>
            </a:endParaRPr>
          </a:p>
          <a:p>
            <a:pPr marL="690880" lvl="1" indent="-287655">
              <a:lnSpc>
                <a:spcPct val="100000"/>
              </a:lnSpc>
              <a:spcBef>
                <a:spcPts val="1440"/>
              </a:spcBef>
              <a:buChar char="-"/>
              <a:tabLst>
                <a:tab pos="690880" algn="l"/>
                <a:tab pos="691515" algn="l"/>
              </a:tabLst>
            </a:pPr>
            <a:r>
              <a:rPr lang="en-US" altLang="ko-KR" sz="1200" i="1" spc="-5" dirty="0">
                <a:solidFill>
                  <a:srgbClr val="FF0000"/>
                </a:solidFill>
                <a:latin typeface="+mn-ea"/>
                <a:cs typeface="Malgun Gothic"/>
              </a:rPr>
              <a:t>(</a:t>
            </a:r>
            <a:r>
              <a:rPr lang="ko-KR" altLang="en-US" sz="1200" i="1" spc="-5" dirty="0">
                <a:solidFill>
                  <a:srgbClr val="FF0000"/>
                </a:solidFill>
                <a:latin typeface="+mn-ea"/>
                <a:cs typeface="Malgun Gothic"/>
              </a:rPr>
              <a:t>간략한 설명</a:t>
            </a:r>
            <a:r>
              <a:rPr lang="en-US" altLang="ko-KR" sz="1200" i="1" spc="-5" dirty="0">
                <a:solidFill>
                  <a:srgbClr val="FF0000"/>
                </a:solidFill>
                <a:latin typeface="+mn-ea"/>
                <a:cs typeface="Malgun Gothic"/>
              </a:rPr>
              <a:t>)</a:t>
            </a:r>
          </a:p>
          <a:p>
            <a:pPr marL="403225" lvl="1">
              <a:lnSpc>
                <a:spcPct val="100000"/>
              </a:lnSpc>
              <a:spcBef>
                <a:spcPts val="1440"/>
              </a:spcBef>
              <a:tabLst>
                <a:tab pos="690880" algn="l"/>
                <a:tab pos="691515" algn="l"/>
              </a:tabLst>
            </a:pPr>
            <a:r>
              <a:rPr lang="en-US" altLang="ko-KR" sz="1200" i="1" spc="-5" dirty="0">
                <a:solidFill>
                  <a:srgbClr val="FF0000"/>
                </a:solidFill>
                <a:latin typeface="+mn-ea"/>
                <a:cs typeface="Malgun Gothic"/>
              </a:rPr>
              <a:t>(</a:t>
            </a:r>
            <a:r>
              <a:rPr lang="ko-KR" altLang="en-US" sz="1200" i="1" spc="-5" dirty="0">
                <a:solidFill>
                  <a:srgbClr val="FF0000"/>
                </a:solidFill>
                <a:latin typeface="+mn-ea"/>
                <a:cs typeface="Malgun Gothic"/>
              </a:rPr>
              <a:t>기능 동작 캡처 화면 제시</a:t>
            </a:r>
            <a:r>
              <a:rPr lang="en-US" altLang="ko-KR" sz="1200" i="1" spc="-5" dirty="0">
                <a:solidFill>
                  <a:srgbClr val="FF0000"/>
                </a:solidFill>
                <a:latin typeface="+mn-ea"/>
                <a:cs typeface="Malgun Gothic"/>
              </a:rPr>
              <a:t>)</a:t>
            </a:r>
            <a:endParaRPr lang="en-US" altLang="ko-KR" sz="1200" dirty="0">
              <a:latin typeface="+mn-ea"/>
              <a:cs typeface="Gulim"/>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pic>
        <p:nvPicPr>
          <p:cNvPr id="5" name="그림 4">
            <a:extLst>
              <a:ext uri="{FF2B5EF4-FFF2-40B4-BE49-F238E27FC236}">
                <a16:creationId xmlns:a16="http://schemas.microsoft.com/office/drawing/2014/main" id="{F2F10877-591B-A433-FC8F-CC7056438811}"/>
              </a:ext>
            </a:extLst>
          </p:cNvPr>
          <p:cNvPicPr>
            <a:picLocks noChangeAspect="1"/>
          </p:cNvPicPr>
          <p:nvPr/>
        </p:nvPicPr>
        <p:blipFill>
          <a:blip r:embed="rId2"/>
          <a:stretch>
            <a:fillRect/>
          </a:stretch>
        </p:blipFill>
        <p:spPr>
          <a:xfrm>
            <a:off x="605790" y="2245462"/>
            <a:ext cx="1268016" cy="990822"/>
          </a:xfrm>
          <a:prstGeom prst="rect">
            <a:avLst/>
          </a:prstGeom>
        </p:spPr>
      </p:pic>
      <p:pic>
        <p:nvPicPr>
          <p:cNvPr id="6" name="그림 5">
            <a:extLst>
              <a:ext uri="{FF2B5EF4-FFF2-40B4-BE49-F238E27FC236}">
                <a16:creationId xmlns:a16="http://schemas.microsoft.com/office/drawing/2014/main" id="{019EFDF3-D5A8-1AFE-1365-8975715DCB2E}"/>
              </a:ext>
            </a:extLst>
          </p:cNvPr>
          <p:cNvPicPr>
            <a:picLocks noChangeAspect="1"/>
          </p:cNvPicPr>
          <p:nvPr/>
        </p:nvPicPr>
        <p:blipFill>
          <a:blip r:embed="rId3"/>
          <a:stretch>
            <a:fillRect/>
          </a:stretch>
        </p:blipFill>
        <p:spPr>
          <a:xfrm>
            <a:off x="1806179" y="2277132"/>
            <a:ext cx="1193997" cy="977485"/>
          </a:xfrm>
          <a:prstGeom prst="rect">
            <a:avLst/>
          </a:prstGeom>
        </p:spPr>
      </p:pic>
      <p:pic>
        <p:nvPicPr>
          <p:cNvPr id="7" name="그림 6">
            <a:extLst>
              <a:ext uri="{FF2B5EF4-FFF2-40B4-BE49-F238E27FC236}">
                <a16:creationId xmlns:a16="http://schemas.microsoft.com/office/drawing/2014/main" id="{B1032A48-7C2C-0141-3188-EDE3043B3BB1}"/>
              </a:ext>
            </a:extLst>
          </p:cNvPr>
          <p:cNvPicPr>
            <a:picLocks noChangeAspect="1"/>
          </p:cNvPicPr>
          <p:nvPr/>
        </p:nvPicPr>
        <p:blipFill>
          <a:blip r:embed="rId4"/>
          <a:srcRect t="3423"/>
          <a:stretch/>
        </p:blipFill>
        <p:spPr>
          <a:xfrm>
            <a:off x="2971611" y="2336412"/>
            <a:ext cx="1197452" cy="890328"/>
          </a:xfrm>
          <a:prstGeom prst="rect">
            <a:avLst/>
          </a:prstGeom>
        </p:spPr>
      </p:pic>
      <p:pic>
        <p:nvPicPr>
          <p:cNvPr id="9" name="그림 8">
            <a:extLst>
              <a:ext uri="{FF2B5EF4-FFF2-40B4-BE49-F238E27FC236}">
                <a16:creationId xmlns:a16="http://schemas.microsoft.com/office/drawing/2014/main" id="{1E38D635-93FD-0F25-0EA6-32F49875E132}"/>
              </a:ext>
            </a:extLst>
          </p:cNvPr>
          <p:cNvPicPr>
            <a:picLocks noChangeAspect="1"/>
          </p:cNvPicPr>
          <p:nvPr/>
        </p:nvPicPr>
        <p:blipFill>
          <a:blip r:embed="rId5"/>
          <a:stretch>
            <a:fillRect/>
          </a:stretch>
        </p:blipFill>
        <p:spPr>
          <a:xfrm>
            <a:off x="457200" y="4567751"/>
            <a:ext cx="6781800" cy="1314054"/>
          </a:xfrm>
          <a:prstGeom prst="rect">
            <a:avLst/>
          </a:prstGeom>
        </p:spPr>
      </p:pic>
      <p:sp>
        <p:nvSpPr>
          <p:cNvPr id="11" name="TextBox 10">
            <a:extLst>
              <a:ext uri="{FF2B5EF4-FFF2-40B4-BE49-F238E27FC236}">
                <a16:creationId xmlns:a16="http://schemas.microsoft.com/office/drawing/2014/main" id="{86C31BD4-8981-7F3D-CA48-73BCA394A979}"/>
              </a:ext>
            </a:extLst>
          </p:cNvPr>
          <p:cNvSpPr txBox="1"/>
          <p:nvPr/>
        </p:nvSpPr>
        <p:spPr>
          <a:xfrm>
            <a:off x="381000" y="1571192"/>
            <a:ext cx="4953000" cy="523220"/>
          </a:xfrm>
          <a:prstGeom prst="rect">
            <a:avLst/>
          </a:prstGeom>
          <a:noFill/>
        </p:spPr>
        <p:txBody>
          <a:bodyPr wrap="square">
            <a:spAutoFit/>
          </a:bodyPr>
          <a:lstStyle/>
          <a:p>
            <a:r>
              <a:rPr lang="en-US" altLang="ko-KR" sz="1400" i="1" spc="-5" dirty="0">
                <a:solidFill>
                  <a:srgbClr val="FF0000"/>
                </a:solidFill>
                <a:latin typeface="+mn-ea"/>
                <a:cs typeface="Malgun Gothic"/>
              </a:rPr>
              <a:t>5</a:t>
            </a:r>
            <a:r>
              <a:rPr lang="ko-KR" altLang="en-US" sz="1400" i="1" spc="-5" dirty="0">
                <a:solidFill>
                  <a:srgbClr val="FF0000"/>
                </a:solidFill>
                <a:latin typeface="+mn-ea"/>
                <a:cs typeface="Malgun Gothic"/>
              </a:rPr>
              <a:t>초 이상 눈을 감거나</a:t>
            </a:r>
            <a:r>
              <a:rPr lang="en-US" altLang="ko-KR" sz="1400" i="1" spc="-5" dirty="0">
                <a:solidFill>
                  <a:srgbClr val="FF0000"/>
                </a:solidFill>
                <a:latin typeface="+mn-ea"/>
                <a:cs typeface="Malgun Gothic"/>
              </a:rPr>
              <a:t>, 10</a:t>
            </a:r>
            <a:r>
              <a:rPr lang="ko-KR" altLang="en-US" sz="1400" i="1" spc="-5" dirty="0">
                <a:solidFill>
                  <a:srgbClr val="FF0000"/>
                </a:solidFill>
                <a:latin typeface="+mn-ea"/>
                <a:cs typeface="Malgun Gothic"/>
              </a:rPr>
              <a:t>초 이상 자리를 비울 시 서버에 캡처 이미지 및 상태 전송</a:t>
            </a:r>
            <a:endParaRPr lang="ko-KR" altLang="en-US" sz="1400" dirty="0"/>
          </a:p>
        </p:txBody>
      </p:sp>
    </p:spTree>
    <p:extLst>
      <p:ext uri="{BB962C8B-B14F-4D97-AF65-F5344CB8AC3E}">
        <p14:creationId xmlns:p14="http://schemas.microsoft.com/office/powerpoint/2010/main" val="2433261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4543</TotalTime>
  <Words>1673</Words>
  <Application>Microsoft Office PowerPoint</Application>
  <PresentationFormat>A4 용지(210x297mm)</PresentationFormat>
  <Paragraphs>254</Paragraphs>
  <Slides>20</Slides>
  <Notes>0</Notes>
  <HiddenSlides>0</HiddenSlides>
  <MMClips>1</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20</vt:i4>
      </vt:variant>
    </vt:vector>
  </HeadingPairs>
  <TitlesOfParts>
    <vt:vector size="28" baseType="lpstr">
      <vt:lpstr>Malgun Gothic</vt:lpstr>
      <vt:lpstr>Arial</vt:lpstr>
      <vt:lpstr>Calibri</vt:lpstr>
      <vt:lpstr>Consolas</vt:lpstr>
      <vt:lpstr>Segoe UI Variable Text</vt:lpstr>
      <vt:lpstr>Times New Roman</vt:lpstr>
      <vt:lpstr>Wingdings</vt:lpstr>
      <vt:lpstr>Office Theme</vt:lpstr>
      <vt:lpstr>Mobile/WebService Project</vt:lpstr>
      <vt:lpstr>목차</vt:lpstr>
      <vt:lpstr>요구조건</vt:lpstr>
      <vt:lpstr>시스템 구성도 (변경  된 사항 적용)</vt:lpstr>
      <vt:lpstr>목적</vt:lpstr>
      <vt:lpstr>필요성</vt:lpstr>
      <vt:lpstr>기능 - 조건대비표</vt:lpstr>
      <vt:lpstr>기능 - 1. Edge System(Python 기반, 공통)</vt:lpstr>
      <vt:lpstr>기능 - 1. Edge System(Python 기반, 공통)</vt:lpstr>
      <vt:lpstr>기능 - 2. Service System(Python, Django 기반)</vt:lpstr>
      <vt:lpstr>기능 - 2. Service System(Python, Django 기반)</vt:lpstr>
      <vt:lpstr>기능 - 3. Client System(Android, Java기반, 개별 제안)</vt:lpstr>
      <vt:lpstr>기능 - 3. Client System(Android, Java기반, 개별 제안)</vt:lpstr>
      <vt:lpstr>기능(부족한 설명 추거, 신규 또는 추가 기능 중심, 페이지 추가 가능)</vt:lpstr>
      <vt:lpstr>사용자 시나리오(Ui 구성)</vt:lpstr>
      <vt:lpstr>사용자 시나리오(Ui 구성)</vt:lpstr>
      <vt:lpstr>개발과정의 이슈(선택)</vt:lpstr>
      <vt:lpstr>데모(구동 동영상, mp4 동영상 파일을 추가 함)</vt:lpstr>
      <vt:lpstr>기대효과 및 결론</vt:lpstr>
      <vt:lpstr>결과물의 목록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안기옥</dc:creator>
  <cp:lastModifiedBy>용우 송</cp:lastModifiedBy>
  <cp:revision>57</cp:revision>
  <dcterms:created xsi:type="dcterms:W3CDTF">2020-06-08T19:34:44Z</dcterms:created>
  <dcterms:modified xsi:type="dcterms:W3CDTF">2024-12-17T15:17:23Z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2018-05-10T00:00:00Z</vt:filetime>
  </property>
  <property fmtid="{D5CDD505-2E9C-101B-9397-08002B2CF9AE}" pid="3" name="Creator">
    <vt:lpwstr>PowerPoint용 Acrobat PDFMaker 15</vt:lpwstr>
  </property>
  <property fmtid="{D5CDD505-2E9C-101B-9397-08002B2CF9AE}" pid="4" name="LastSaved">
    <vt:filetime>2020-06-08T00:00:00Z</vt:filetime>
  </property>
</Properties>
</file>